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5"/>
  </p:notesMasterIdLst>
  <p:sldIdLst>
    <p:sldId id="256" r:id="rId2"/>
    <p:sldId id="272" r:id="rId3"/>
    <p:sldId id="274" r:id="rId4"/>
    <p:sldId id="279" r:id="rId5"/>
    <p:sldId id="304" r:id="rId6"/>
    <p:sldId id="271" r:id="rId7"/>
    <p:sldId id="281" r:id="rId8"/>
    <p:sldId id="303" r:id="rId9"/>
    <p:sldId id="305" r:id="rId10"/>
    <p:sldId id="307" r:id="rId11"/>
    <p:sldId id="306" r:id="rId12"/>
    <p:sldId id="308" r:id="rId13"/>
    <p:sldId id="309" r:id="rId14"/>
    <p:sldId id="319" r:id="rId15"/>
    <p:sldId id="310" r:id="rId16"/>
    <p:sldId id="318" r:id="rId17"/>
    <p:sldId id="311" r:id="rId18"/>
    <p:sldId id="322" r:id="rId19"/>
    <p:sldId id="320" r:id="rId20"/>
    <p:sldId id="321" r:id="rId21"/>
    <p:sldId id="317" r:id="rId22"/>
    <p:sldId id="312" r:id="rId23"/>
    <p:sldId id="280" r:id="rId24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2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2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2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2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2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2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2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2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2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CCFF"/>
    <a:srgbClr val="CCFF66"/>
    <a:srgbClr val="FF00FF"/>
    <a:srgbClr val="8000FF"/>
    <a:srgbClr val="00FF80"/>
    <a:srgbClr val="E6E6E6"/>
    <a:srgbClr val="B3B3B3"/>
    <a:srgbClr val="999999"/>
    <a:srgbClr val="0000FF"/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Estilo com Tema 1 - Ênfas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Estilo com Tema 1 - Ênfas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506" autoAdjust="0"/>
    <p:restoredTop sz="99441" autoAdjust="0"/>
  </p:normalViewPr>
  <p:slideViewPr>
    <p:cSldViewPr>
      <p:cViewPr>
        <p:scale>
          <a:sx n="70" d="100"/>
          <a:sy n="70" d="100"/>
        </p:scale>
        <p:origin x="-648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67B25A-AF00-AA40-B9D1-1E10F62C5026}" type="doc">
      <dgm:prSet loTypeId="urn:microsoft.com/office/officeart/2005/8/layout/chevron2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C228A33-5F3F-6D4B-A865-395A1D59813D}">
      <dgm:prSet phldrT="[Text]"/>
      <dgm:spPr/>
      <dgm:t>
        <a:bodyPr/>
        <a:lstStyle/>
        <a:p>
          <a:r>
            <a:rPr lang="en-US" b="1" dirty="0" err="1" smtClean="0">
              <a:solidFill>
                <a:schemeClr val="bg1"/>
              </a:solidFill>
            </a:rPr>
            <a:t>Lembrar</a:t>
          </a:r>
          <a:endParaRPr lang="en-US" b="1" dirty="0">
            <a:solidFill>
              <a:schemeClr val="bg1"/>
            </a:solidFill>
          </a:endParaRPr>
        </a:p>
      </dgm:t>
    </dgm:pt>
    <dgm:pt modelId="{75AF0F2F-CBBE-E541-A61F-792DF1DF1236}" type="parTrans" cxnId="{1FB506F2-880D-DA4F-97AA-794DB40751F2}">
      <dgm:prSet/>
      <dgm:spPr/>
      <dgm:t>
        <a:bodyPr/>
        <a:lstStyle/>
        <a:p>
          <a:endParaRPr lang="en-US"/>
        </a:p>
      </dgm:t>
    </dgm:pt>
    <dgm:pt modelId="{F0473C65-97A6-714E-BA73-DEA9D5758B7C}" type="sibTrans" cxnId="{1FB506F2-880D-DA4F-97AA-794DB40751F2}">
      <dgm:prSet/>
      <dgm:spPr/>
      <dgm:t>
        <a:bodyPr/>
        <a:lstStyle/>
        <a:p>
          <a:endParaRPr lang="en-US"/>
        </a:p>
      </dgm:t>
    </dgm:pt>
    <dgm:pt modelId="{BBC53ECB-0D25-B741-B54D-8B42E2AACD39}">
      <dgm:prSet phldrT="[Text]"/>
      <dgm:spPr/>
      <dgm:t>
        <a:bodyPr/>
        <a:lstStyle/>
        <a:p>
          <a:r>
            <a:rPr lang="en-US" b="1" dirty="0" err="1" smtClean="0"/>
            <a:t>Entender</a:t>
          </a:r>
          <a:endParaRPr lang="en-US" b="1" dirty="0"/>
        </a:p>
      </dgm:t>
    </dgm:pt>
    <dgm:pt modelId="{5710918E-DD56-BA4D-838E-7335C79A0058}" type="parTrans" cxnId="{9C58057D-D6D3-9645-827F-54B53E00FFC9}">
      <dgm:prSet/>
      <dgm:spPr/>
      <dgm:t>
        <a:bodyPr/>
        <a:lstStyle/>
        <a:p>
          <a:endParaRPr lang="en-US"/>
        </a:p>
      </dgm:t>
    </dgm:pt>
    <dgm:pt modelId="{FD436157-4346-8C41-B0EA-9E96BF666920}" type="sibTrans" cxnId="{9C58057D-D6D3-9645-827F-54B53E00FFC9}">
      <dgm:prSet/>
      <dgm:spPr/>
      <dgm:t>
        <a:bodyPr/>
        <a:lstStyle/>
        <a:p>
          <a:endParaRPr lang="en-US"/>
        </a:p>
      </dgm:t>
    </dgm:pt>
    <dgm:pt modelId="{DC11C389-D236-B945-ACAB-D4ED975B4188}">
      <dgm:prSet phldrT="[Text]"/>
      <dgm:spPr/>
      <dgm:t>
        <a:bodyPr/>
        <a:lstStyle/>
        <a:p>
          <a:r>
            <a:rPr lang="en-US" b="1" dirty="0" err="1" smtClean="0">
              <a:solidFill>
                <a:schemeClr val="tx1">
                  <a:lumMod val="65000"/>
                  <a:lumOff val="35000"/>
                </a:schemeClr>
              </a:solidFill>
            </a:rPr>
            <a:t>Aplicar</a:t>
          </a:r>
          <a:endParaRPr lang="en-US" b="1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64136714-36C5-BD4A-BACA-64F4E05A4DEA}" type="parTrans" cxnId="{857CEDC1-D5CC-034D-A51B-02C7CF6DE409}">
      <dgm:prSet/>
      <dgm:spPr/>
      <dgm:t>
        <a:bodyPr/>
        <a:lstStyle/>
        <a:p>
          <a:endParaRPr lang="en-US"/>
        </a:p>
      </dgm:t>
    </dgm:pt>
    <dgm:pt modelId="{B7234782-CFAB-5443-B01E-C85D0D431000}" type="sibTrans" cxnId="{857CEDC1-D5CC-034D-A51B-02C7CF6DE409}">
      <dgm:prSet/>
      <dgm:spPr/>
      <dgm:t>
        <a:bodyPr/>
        <a:lstStyle/>
        <a:p>
          <a:endParaRPr lang="en-US"/>
        </a:p>
      </dgm:t>
    </dgm:pt>
    <dgm:pt modelId="{8ADE0246-1AF8-3349-865E-29FEBAD1D210}">
      <dgm:prSet phldrT="[Text]"/>
      <dgm:spPr/>
      <dgm:t>
        <a:bodyPr/>
        <a:lstStyle/>
        <a:p>
          <a:r>
            <a:rPr lang="en-US" b="1" dirty="0" err="1" smtClean="0">
              <a:solidFill>
                <a:schemeClr val="tx1">
                  <a:lumMod val="65000"/>
                  <a:lumOff val="35000"/>
                </a:schemeClr>
              </a:solidFill>
            </a:rPr>
            <a:t>Analisar</a:t>
          </a:r>
          <a:endParaRPr lang="en-US" b="1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45ADA76B-D251-7F48-9720-3328BB629B01}" type="parTrans" cxnId="{BA42425D-77F9-9B4E-BA9F-EF6BC74E6155}">
      <dgm:prSet/>
      <dgm:spPr/>
      <dgm:t>
        <a:bodyPr/>
        <a:lstStyle/>
        <a:p>
          <a:endParaRPr lang="en-US"/>
        </a:p>
      </dgm:t>
    </dgm:pt>
    <dgm:pt modelId="{46C98333-FB31-2A41-899B-4D90B7932275}" type="sibTrans" cxnId="{BA42425D-77F9-9B4E-BA9F-EF6BC74E6155}">
      <dgm:prSet/>
      <dgm:spPr/>
      <dgm:t>
        <a:bodyPr/>
        <a:lstStyle/>
        <a:p>
          <a:endParaRPr lang="en-US"/>
        </a:p>
      </dgm:t>
    </dgm:pt>
    <dgm:pt modelId="{AC3A4BE4-1D85-3540-8BCB-35B0B437A01C}">
      <dgm:prSet phldrT="[Text]"/>
      <dgm:spPr/>
      <dgm:t>
        <a:bodyPr/>
        <a:lstStyle/>
        <a:p>
          <a:r>
            <a:rPr lang="en-US" b="1" dirty="0" err="1" smtClean="0">
              <a:solidFill>
                <a:schemeClr val="tx1">
                  <a:lumMod val="85000"/>
                  <a:lumOff val="15000"/>
                </a:schemeClr>
              </a:solidFill>
            </a:rPr>
            <a:t>Avaliar</a:t>
          </a:r>
          <a:endParaRPr lang="en-US" b="1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A1A89FF6-B69C-7D4B-9CA4-979D32F4EFAF}" type="parTrans" cxnId="{CC5B106E-E23C-0C42-A2F9-86A01EF1C77C}">
      <dgm:prSet/>
      <dgm:spPr/>
      <dgm:t>
        <a:bodyPr/>
        <a:lstStyle/>
        <a:p>
          <a:endParaRPr lang="en-US"/>
        </a:p>
      </dgm:t>
    </dgm:pt>
    <dgm:pt modelId="{A31C8106-029F-4349-B316-33AFE32C4685}" type="sibTrans" cxnId="{CC5B106E-E23C-0C42-A2F9-86A01EF1C77C}">
      <dgm:prSet/>
      <dgm:spPr/>
      <dgm:t>
        <a:bodyPr/>
        <a:lstStyle/>
        <a:p>
          <a:endParaRPr lang="en-US"/>
        </a:p>
      </dgm:t>
    </dgm:pt>
    <dgm:pt modelId="{0350E1C2-6324-9545-9FB4-7D6ACFE0C770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Criar</a:t>
          </a:r>
          <a:endParaRPr lang="en-US" b="1" dirty="0">
            <a:solidFill>
              <a:schemeClr val="tx1"/>
            </a:solidFill>
          </a:endParaRPr>
        </a:p>
      </dgm:t>
    </dgm:pt>
    <dgm:pt modelId="{478D82BE-D26E-D84D-AC2B-50D0C43C67DB}" type="parTrans" cxnId="{E1A5EE8A-87E7-C543-8BC0-20CD3D37B6C6}">
      <dgm:prSet/>
      <dgm:spPr/>
      <dgm:t>
        <a:bodyPr/>
        <a:lstStyle/>
        <a:p>
          <a:endParaRPr lang="en-US"/>
        </a:p>
      </dgm:t>
    </dgm:pt>
    <dgm:pt modelId="{196638BA-D03A-5A4F-9F7E-4D4E06E7186B}" type="sibTrans" cxnId="{E1A5EE8A-87E7-C543-8BC0-20CD3D37B6C6}">
      <dgm:prSet/>
      <dgm:spPr/>
      <dgm:t>
        <a:bodyPr/>
        <a:lstStyle/>
        <a:p>
          <a:endParaRPr lang="en-US"/>
        </a:p>
      </dgm:t>
    </dgm:pt>
    <dgm:pt modelId="{612188C3-0952-FD41-9425-5A332DF8E2B3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b="0" i="0" u="none" strike="noStrike" dirty="0" smtClean="0">
              <a:effectLst/>
              <a:latin typeface="ArialMT"/>
            </a:rPr>
            <a:t>INFORMAÇÃO - </a:t>
          </a:r>
          <a:r>
            <a:rPr lang="en-US" sz="1800" b="0" i="0" u="none" strike="noStrike" dirty="0" err="1" smtClean="0">
              <a:effectLst/>
              <a:latin typeface="ArialMT"/>
            </a:rPr>
            <a:t>Identificar</a:t>
          </a:r>
          <a:r>
            <a:rPr lang="en-US" sz="1800" b="0" i="0" u="none" strike="noStrike" dirty="0" smtClean="0">
              <a:effectLst/>
              <a:latin typeface="ArialMT"/>
            </a:rPr>
            <a:t>, </a:t>
          </a:r>
          <a:r>
            <a:rPr lang="en-US" sz="1800" b="0" i="0" u="none" strike="noStrike" dirty="0" err="1" smtClean="0">
              <a:effectLst/>
              <a:latin typeface="ArialMT"/>
            </a:rPr>
            <a:t>reconhecer,descrever</a:t>
          </a:r>
          <a:r>
            <a:rPr lang="en-US" sz="1800" b="0" i="0" u="none" strike="noStrike" dirty="0" smtClean="0">
              <a:effectLst/>
              <a:latin typeface="ArialMT"/>
            </a:rPr>
            <a:t>, </a:t>
          </a:r>
          <a:r>
            <a:rPr lang="en-US" sz="1800" b="0" i="0" u="none" strike="noStrike" dirty="0" err="1" smtClean="0">
              <a:effectLst/>
              <a:latin typeface="ArialMT"/>
            </a:rPr>
            <a:t>rotular</a:t>
          </a:r>
          <a:r>
            <a:rPr lang="en-US" sz="1800" b="0" i="0" u="none" strike="noStrike" dirty="0" smtClean="0">
              <a:effectLst/>
              <a:latin typeface="ArialMT"/>
            </a:rPr>
            <a:t> e </a:t>
          </a:r>
          <a:r>
            <a:rPr lang="en-US" sz="1800" b="0" i="0" u="none" strike="noStrike" dirty="0" err="1" smtClean="0">
              <a:effectLst/>
              <a:latin typeface="ArialMT"/>
            </a:rPr>
            <a:t>reproduzir</a:t>
          </a:r>
          <a:r>
            <a:rPr lang="en-US" sz="1800" b="0" i="0" u="none" strike="noStrike" dirty="0" smtClean="0">
              <a:effectLst/>
              <a:latin typeface="ArialMT"/>
            </a:rPr>
            <a:t> </a:t>
          </a:r>
          <a:r>
            <a:rPr lang="en-US" sz="1800" b="0" i="0" u="none" strike="noStrike" dirty="0" err="1" smtClean="0">
              <a:effectLst/>
              <a:latin typeface="ArialMT"/>
            </a:rPr>
            <a:t>informações</a:t>
          </a:r>
          <a:r>
            <a:rPr lang="en-US" sz="1800" b="0" i="0" u="none" strike="noStrike" dirty="0" smtClean="0">
              <a:effectLst/>
              <a:latin typeface="ArialMT"/>
            </a:rPr>
            <a:t> </a:t>
          </a:r>
          <a:r>
            <a:rPr lang="en-US" sz="1800" b="0" i="0" u="none" strike="noStrike" dirty="0" err="1" smtClean="0">
              <a:effectLst/>
              <a:latin typeface="ArialMT"/>
            </a:rPr>
            <a:t>importantes</a:t>
          </a:r>
          <a:r>
            <a:rPr lang="en-US" sz="1800" b="0" i="0" u="none" strike="noStrike" dirty="0" smtClean="0">
              <a:effectLst/>
              <a:latin typeface="ArialMT"/>
            </a:rPr>
            <a:t>.</a:t>
          </a:r>
          <a:endParaRPr lang="en-US" sz="1800" dirty="0"/>
        </a:p>
      </dgm:t>
    </dgm:pt>
    <dgm:pt modelId="{699D4FB3-3D65-E843-8ED3-63DAD42E7797}" type="parTrans" cxnId="{A91D34B3-9F53-D340-9415-E65F7BCF5218}">
      <dgm:prSet/>
      <dgm:spPr/>
      <dgm:t>
        <a:bodyPr/>
        <a:lstStyle/>
        <a:p>
          <a:endParaRPr lang="en-US"/>
        </a:p>
      </dgm:t>
    </dgm:pt>
    <dgm:pt modelId="{D32C1CDD-F75A-CD48-94A7-881FE80CDA77}" type="sibTrans" cxnId="{A91D34B3-9F53-D340-9415-E65F7BCF5218}">
      <dgm:prSet/>
      <dgm:spPr/>
      <dgm:t>
        <a:bodyPr/>
        <a:lstStyle/>
        <a:p>
          <a:endParaRPr lang="en-US"/>
        </a:p>
      </dgm:t>
    </dgm:pt>
    <dgm:pt modelId="{BF446DB2-C621-CA46-8FBE-2A4BC1D03B2A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b="0" i="0" u="none" strike="noStrike" dirty="0" smtClean="0">
              <a:effectLst/>
              <a:latin typeface="ArialMT"/>
            </a:rPr>
            <a:t>COMPREENSÃO - Dar </a:t>
          </a:r>
          <a:r>
            <a:rPr lang="en-US" sz="1800" b="0" i="0" u="none" strike="noStrike" dirty="0" err="1" smtClean="0">
              <a:effectLst/>
              <a:latin typeface="ArialMT"/>
            </a:rPr>
            <a:t>sua</a:t>
          </a:r>
          <a:r>
            <a:rPr lang="en-US" sz="1800" b="0" i="0" u="none" strike="noStrike" dirty="0" smtClean="0">
              <a:effectLst/>
              <a:latin typeface="ArialMT"/>
            </a:rPr>
            <a:t> </a:t>
          </a:r>
          <a:r>
            <a:rPr lang="en-US" sz="1800" b="0" i="0" u="none" strike="noStrike" dirty="0" err="1" smtClean="0">
              <a:effectLst/>
              <a:latin typeface="ArialMT"/>
            </a:rPr>
            <a:t>própria</a:t>
          </a:r>
          <a:r>
            <a:rPr lang="en-US" sz="1800" b="0" i="0" u="none" strike="noStrike" dirty="0" smtClean="0">
              <a:effectLst/>
              <a:latin typeface="ArialMT"/>
            </a:rPr>
            <a:t> </a:t>
          </a:r>
          <a:r>
            <a:rPr lang="en-US" sz="1800" b="0" i="0" u="none" strike="noStrike" dirty="0" err="1" smtClean="0">
              <a:effectLst/>
              <a:latin typeface="ArialMT"/>
            </a:rPr>
            <a:t>interpretação</a:t>
          </a:r>
          <a:r>
            <a:rPr lang="en-US" sz="1800" b="0" i="0" u="none" strike="noStrike" dirty="0" smtClean="0">
              <a:effectLst/>
              <a:latin typeface="ArialMT"/>
            </a:rPr>
            <a:t> do material </a:t>
          </a:r>
          <a:r>
            <a:rPr lang="en-US" sz="1800" b="0" i="0" u="none" strike="noStrike" dirty="0" err="1" smtClean="0">
              <a:effectLst/>
              <a:latin typeface="ArialMT"/>
            </a:rPr>
            <a:t>ou</a:t>
          </a:r>
          <a:r>
            <a:rPr lang="en-US" sz="1800" b="0" i="0" u="none" strike="noStrike" dirty="0" smtClean="0">
              <a:effectLst/>
              <a:latin typeface="ArialMT"/>
            </a:rPr>
            <a:t> </a:t>
          </a:r>
          <a:r>
            <a:rPr lang="en-US" sz="1800" b="0" i="0" u="none" strike="noStrike" dirty="0" err="1" smtClean="0">
              <a:effectLst/>
              <a:latin typeface="ArialMT"/>
            </a:rPr>
            <a:t>experiência</a:t>
          </a:r>
          <a:r>
            <a:rPr lang="en-US" sz="1800" b="0" i="0" u="none" strike="noStrike" dirty="0" smtClean="0">
              <a:effectLst/>
              <a:latin typeface="ArialMT"/>
            </a:rPr>
            <a:t>. </a:t>
          </a:r>
          <a:r>
            <a:rPr lang="en-US" sz="1800" b="0" i="0" u="none" strike="noStrike" dirty="0" err="1" smtClean="0">
              <a:effectLst/>
              <a:latin typeface="ArialMT"/>
            </a:rPr>
            <a:t>Interpretar</a:t>
          </a:r>
          <a:r>
            <a:rPr lang="en-US" sz="1800" b="0" i="0" u="none" strike="noStrike" dirty="0" smtClean="0">
              <a:effectLst/>
              <a:latin typeface="ArialMT"/>
            </a:rPr>
            <a:t>, converter, defender, </a:t>
          </a:r>
          <a:r>
            <a:rPr lang="en-US" sz="1800" b="0" i="0" u="none" strike="noStrike" dirty="0" err="1" smtClean="0">
              <a:effectLst/>
              <a:latin typeface="ArialMT"/>
            </a:rPr>
            <a:t>exemplificar</a:t>
          </a:r>
          <a:r>
            <a:rPr lang="en-US" sz="1800" b="0" i="0" u="none" strike="noStrike" dirty="0" smtClean="0">
              <a:effectLst/>
              <a:latin typeface="ArialMT"/>
            </a:rPr>
            <a:t>, </a:t>
          </a:r>
          <a:r>
            <a:rPr lang="en-US" sz="1800" b="0" i="0" u="none" strike="noStrike" dirty="0" err="1" smtClean="0">
              <a:effectLst/>
              <a:latin typeface="ArialMT"/>
            </a:rPr>
            <a:t>classificar</a:t>
          </a:r>
          <a:r>
            <a:rPr lang="en-US" sz="1800" b="0" i="0" u="none" strike="noStrike" dirty="0" smtClean="0">
              <a:effectLst/>
              <a:latin typeface="ArialMT"/>
            </a:rPr>
            <a:t>. </a:t>
          </a:r>
          <a:endParaRPr lang="en-US" sz="1800" dirty="0"/>
        </a:p>
      </dgm:t>
    </dgm:pt>
    <dgm:pt modelId="{B0312363-202F-A74D-B3B3-B892F915DA55}" type="parTrans" cxnId="{29741BFE-7582-D344-92B5-5E7D759FB99E}">
      <dgm:prSet/>
      <dgm:spPr/>
      <dgm:t>
        <a:bodyPr/>
        <a:lstStyle/>
        <a:p>
          <a:endParaRPr lang="en-US"/>
        </a:p>
      </dgm:t>
    </dgm:pt>
    <dgm:pt modelId="{51F31282-AAB2-654A-A600-B028750A7F55}" type="sibTrans" cxnId="{29741BFE-7582-D344-92B5-5E7D759FB99E}">
      <dgm:prSet/>
      <dgm:spPr/>
      <dgm:t>
        <a:bodyPr/>
        <a:lstStyle/>
        <a:p>
          <a:endParaRPr lang="en-US"/>
        </a:p>
      </dgm:t>
    </dgm:pt>
    <dgm:pt modelId="{C878F066-C6F5-4E4C-B5E4-F190DDF41BDA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b="0" i="0" u="none" strike="noStrike" dirty="0" smtClean="0">
              <a:effectLst/>
              <a:latin typeface="ArialMT"/>
            </a:rPr>
            <a:t>APLICAÇÃO - </a:t>
          </a:r>
          <a:r>
            <a:rPr lang="en-US" sz="1800" b="0" i="0" u="none" strike="noStrike" dirty="0" err="1" smtClean="0">
              <a:effectLst/>
              <a:latin typeface="ArialMT"/>
            </a:rPr>
            <a:t>Usar</a:t>
          </a:r>
          <a:r>
            <a:rPr lang="en-US" sz="1800" b="0" i="0" u="none" strike="noStrike" dirty="0" smtClean="0">
              <a:effectLst/>
              <a:latin typeface="ArialMT"/>
            </a:rPr>
            <a:t>, </a:t>
          </a:r>
          <a:r>
            <a:rPr lang="en-US" sz="1800" b="0" i="0" u="none" strike="noStrike" dirty="0" err="1" smtClean="0">
              <a:effectLst/>
              <a:latin typeface="ArialMT"/>
            </a:rPr>
            <a:t>executar</a:t>
          </a:r>
          <a:r>
            <a:rPr lang="en-US" sz="1800" b="0" i="0" u="none" strike="noStrike" dirty="0" smtClean="0">
              <a:effectLst/>
              <a:latin typeface="ArialMT"/>
            </a:rPr>
            <a:t>, </a:t>
          </a:r>
          <a:r>
            <a:rPr lang="en-US" sz="1800" b="0" i="0" u="none" strike="noStrike" dirty="0" err="1" smtClean="0">
              <a:effectLst/>
              <a:latin typeface="ArialMT"/>
            </a:rPr>
            <a:t>implementar</a:t>
          </a:r>
          <a:r>
            <a:rPr lang="en-US" sz="1800" b="0" i="0" u="none" strike="noStrike" dirty="0" smtClean="0">
              <a:effectLst/>
              <a:latin typeface="ArialMT"/>
            </a:rPr>
            <a:t> o </a:t>
          </a:r>
          <a:r>
            <a:rPr lang="en-US" sz="1800" b="0" i="0" u="none" strike="noStrike" dirty="0" err="1" smtClean="0">
              <a:effectLst/>
              <a:latin typeface="ArialMT"/>
            </a:rPr>
            <a:t>procedimento</a:t>
          </a:r>
          <a:r>
            <a:rPr lang="en-US" sz="1800" b="0" i="0" u="none" strike="noStrike" dirty="0" smtClean="0">
              <a:effectLst/>
              <a:latin typeface="ArialMT"/>
            </a:rPr>
            <a:t>, </a:t>
          </a:r>
          <a:r>
            <a:rPr lang="en-US" sz="1800" b="0" i="0" u="none" strike="noStrike" dirty="0" err="1" smtClean="0">
              <a:effectLst/>
              <a:latin typeface="ArialMT"/>
            </a:rPr>
            <a:t>informação</a:t>
          </a:r>
          <a:r>
            <a:rPr lang="en-US" sz="1800" b="0" i="0" u="none" strike="noStrike" dirty="0" smtClean="0">
              <a:effectLst/>
              <a:latin typeface="ArialMT"/>
            </a:rPr>
            <a:t> </a:t>
          </a:r>
          <a:r>
            <a:rPr lang="en-US" sz="1800" b="0" i="0" u="none" strike="noStrike" dirty="0" err="1" smtClean="0">
              <a:effectLst/>
              <a:latin typeface="ArialMT"/>
            </a:rPr>
            <a:t>ou</a:t>
          </a:r>
          <a:r>
            <a:rPr lang="en-US" sz="1800" b="0" i="0" u="none" strike="noStrike" dirty="0" smtClean="0">
              <a:effectLst/>
              <a:latin typeface="ArialMT"/>
            </a:rPr>
            <a:t> </a:t>
          </a:r>
          <a:r>
            <a:rPr lang="en-US" sz="1800" b="0" i="0" u="none" strike="noStrike" dirty="0" err="1" smtClean="0">
              <a:effectLst/>
              <a:latin typeface="ArialMT"/>
            </a:rPr>
            <a:t>conceito</a:t>
          </a:r>
          <a:r>
            <a:rPr lang="en-US" sz="1800" b="0" i="0" u="none" strike="noStrike" dirty="0" smtClean="0">
              <a:effectLst/>
              <a:latin typeface="ArialMT"/>
            </a:rPr>
            <a:t> </a:t>
          </a:r>
          <a:r>
            <a:rPr lang="en-US" sz="1800" b="0" i="0" u="none" strike="noStrike" dirty="0" err="1" smtClean="0">
              <a:effectLst/>
              <a:latin typeface="ArialMT"/>
            </a:rPr>
            <a:t>aprendido</a:t>
          </a:r>
          <a:r>
            <a:rPr lang="en-US" sz="1800" b="0" i="0" u="none" strike="noStrike" dirty="0" smtClean="0">
              <a:effectLst/>
              <a:latin typeface="ArialMT"/>
            </a:rPr>
            <a:t> </a:t>
          </a:r>
          <a:r>
            <a:rPr lang="en-US" sz="1800" b="0" i="0" u="none" strike="noStrike" dirty="0" err="1" smtClean="0">
              <a:effectLst/>
              <a:latin typeface="ArialMT"/>
            </a:rPr>
            <a:t>em</a:t>
          </a:r>
          <a:r>
            <a:rPr lang="en-US" sz="1800" b="0" i="0" u="none" strike="noStrike" dirty="0" smtClean="0">
              <a:effectLst/>
              <a:latin typeface="ArialMT"/>
            </a:rPr>
            <a:t> </a:t>
          </a:r>
          <a:r>
            <a:rPr lang="en-US" sz="1800" b="0" i="0" u="none" strike="noStrike" dirty="0" err="1" smtClean="0">
              <a:effectLst/>
              <a:latin typeface="ArialMT"/>
            </a:rPr>
            <a:t>uma</a:t>
          </a:r>
          <a:r>
            <a:rPr lang="en-US" sz="1800" b="0" i="0" u="none" strike="noStrike" dirty="0" smtClean="0">
              <a:effectLst/>
              <a:latin typeface="ArialMT"/>
            </a:rPr>
            <a:t> </a:t>
          </a:r>
          <a:r>
            <a:rPr lang="en-US" sz="1800" b="0" i="0" u="none" strike="noStrike" dirty="0" err="1" smtClean="0">
              <a:effectLst/>
              <a:latin typeface="ArialMT"/>
            </a:rPr>
            <a:t>situação</a:t>
          </a:r>
          <a:r>
            <a:rPr lang="en-US" sz="1800" b="0" i="0" u="none" strike="noStrike" dirty="0" smtClean="0">
              <a:effectLst/>
              <a:latin typeface="ArialMT"/>
            </a:rPr>
            <a:t> familiar </a:t>
          </a:r>
          <a:r>
            <a:rPr lang="en-US" sz="1800" b="0" i="0" u="none" strike="noStrike" dirty="0" err="1" smtClean="0">
              <a:effectLst/>
              <a:latin typeface="ArialMT"/>
            </a:rPr>
            <a:t>ou</a:t>
          </a:r>
          <a:r>
            <a:rPr lang="en-US" sz="1800" b="0" i="0" u="none" strike="noStrike" dirty="0" smtClean="0">
              <a:effectLst/>
              <a:latin typeface="ArialMT"/>
            </a:rPr>
            <a:t> nova.</a:t>
          </a:r>
          <a:endParaRPr lang="en-US" sz="1800" dirty="0"/>
        </a:p>
      </dgm:t>
    </dgm:pt>
    <dgm:pt modelId="{A276136B-D55D-A040-95AA-F273D9D40894}" type="parTrans" cxnId="{3EB986E9-1B63-204A-B779-A0199CAA7B75}">
      <dgm:prSet/>
      <dgm:spPr/>
      <dgm:t>
        <a:bodyPr/>
        <a:lstStyle/>
        <a:p>
          <a:endParaRPr lang="en-US"/>
        </a:p>
      </dgm:t>
    </dgm:pt>
    <dgm:pt modelId="{1C1625DD-91E8-D44C-8375-C1B66D185000}" type="sibTrans" cxnId="{3EB986E9-1B63-204A-B779-A0199CAA7B75}">
      <dgm:prSet/>
      <dgm:spPr/>
      <dgm:t>
        <a:bodyPr/>
        <a:lstStyle/>
        <a:p>
          <a:endParaRPr lang="en-US"/>
        </a:p>
      </dgm:t>
    </dgm:pt>
    <dgm:pt modelId="{1EF9BED7-C04B-804B-B608-628E6AB563CE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b="0" i="0" u="none" strike="noStrike" dirty="0" smtClean="0">
              <a:effectLst/>
              <a:latin typeface="ArialMT"/>
            </a:rPr>
            <a:t>ANÁLISE - </a:t>
          </a:r>
          <a:r>
            <a:rPr lang="en-US" sz="1800" b="0" i="0" u="none" strike="noStrike" dirty="0" err="1" smtClean="0">
              <a:effectLst/>
              <a:latin typeface="ArialMT"/>
            </a:rPr>
            <a:t>Dividir</a:t>
          </a:r>
          <a:r>
            <a:rPr lang="en-US" sz="1800" b="0" i="0" u="none" strike="noStrike" dirty="0" smtClean="0">
              <a:effectLst/>
              <a:latin typeface="ArialMT"/>
            </a:rPr>
            <a:t> o </a:t>
          </a:r>
          <a:r>
            <a:rPr lang="en-US" sz="1800" b="0" i="0" u="none" strike="noStrike" dirty="0" err="1" smtClean="0">
              <a:effectLst/>
              <a:latin typeface="ArialMT"/>
            </a:rPr>
            <a:t>conhecimento</a:t>
          </a:r>
          <a:r>
            <a:rPr lang="en-US" sz="1800" b="0" i="0" u="none" strike="noStrike" dirty="0" smtClean="0">
              <a:effectLst/>
              <a:latin typeface="ArialMT"/>
            </a:rPr>
            <a:t> </a:t>
          </a:r>
          <a:r>
            <a:rPr lang="en-US" sz="1800" b="0" i="0" u="none" strike="noStrike" dirty="0" err="1" smtClean="0">
              <a:effectLst/>
              <a:latin typeface="ArialMT"/>
            </a:rPr>
            <a:t>em</a:t>
          </a:r>
          <a:r>
            <a:rPr lang="en-US" sz="1800" b="0" i="0" u="none" strike="noStrike" dirty="0" smtClean="0">
              <a:effectLst/>
              <a:latin typeface="ArialMT"/>
            </a:rPr>
            <a:t> </a:t>
          </a:r>
          <a:r>
            <a:rPr lang="en-US" sz="1800" b="0" i="0" u="none" strike="noStrike" dirty="0" err="1" smtClean="0">
              <a:effectLst/>
              <a:latin typeface="ArialMT"/>
            </a:rPr>
            <a:t>partes</a:t>
          </a:r>
          <a:r>
            <a:rPr lang="en-US" sz="1800" b="0" i="0" u="none" strike="noStrike" dirty="0" smtClean="0">
              <a:effectLst/>
              <a:latin typeface="ArialMT"/>
            </a:rPr>
            <a:t> e </a:t>
          </a:r>
          <a:r>
            <a:rPr lang="en-US" sz="1800" b="0" i="0" u="none" strike="noStrike" dirty="0" err="1" smtClean="0">
              <a:effectLst/>
              <a:latin typeface="ArialMT"/>
            </a:rPr>
            <a:t>descrever</a:t>
          </a:r>
          <a:r>
            <a:rPr lang="en-US" sz="1800" b="0" i="0" u="none" strike="noStrike" dirty="0" smtClean="0">
              <a:effectLst/>
              <a:latin typeface="ArialMT"/>
            </a:rPr>
            <a:t> </a:t>
          </a:r>
          <a:r>
            <a:rPr lang="en-US" sz="1800" b="0" i="0" u="none" strike="noStrike" dirty="0" err="1" smtClean="0">
              <a:effectLst/>
              <a:latin typeface="ArialMT"/>
            </a:rPr>
            <a:t>como</a:t>
          </a:r>
          <a:r>
            <a:rPr lang="en-US" sz="1800" b="0" i="0" u="none" strike="noStrike" dirty="0" smtClean="0">
              <a:effectLst/>
              <a:latin typeface="ArialMT"/>
            </a:rPr>
            <a:t> </a:t>
          </a:r>
          <a:r>
            <a:rPr lang="en-US" sz="1800" b="0" i="0" u="none" strike="noStrike" dirty="0" err="1" smtClean="0">
              <a:effectLst/>
              <a:latin typeface="ArialMT"/>
            </a:rPr>
            <a:t>essas</a:t>
          </a:r>
          <a:r>
            <a:rPr lang="en-US" sz="1800" b="0" i="0" u="none" strike="noStrike" dirty="0" smtClean="0">
              <a:effectLst/>
              <a:latin typeface="ArialMT"/>
            </a:rPr>
            <a:t> se </a:t>
          </a:r>
          <a:r>
            <a:rPr lang="en-US" sz="1800" b="0" i="0" u="none" strike="noStrike" dirty="0" err="1" smtClean="0">
              <a:effectLst/>
              <a:latin typeface="ArialMT"/>
            </a:rPr>
            <a:t>relacionam</a:t>
          </a:r>
          <a:r>
            <a:rPr lang="en-US" sz="1800" b="0" i="0" u="none" strike="noStrike" dirty="0" smtClean="0">
              <a:effectLst/>
              <a:latin typeface="ArialMT"/>
            </a:rPr>
            <a:t> com o </a:t>
          </a:r>
          <a:r>
            <a:rPr lang="en-US" sz="1800" b="0" i="0" u="none" strike="noStrike" dirty="0" err="1" smtClean="0">
              <a:effectLst/>
              <a:latin typeface="ArialMT"/>
            </a:rPr>
            <a:t>todo</a:t>
          </a:r>
          <a:r>
            <a:rPr lang="en-US" sz="1800" b="0" i="0" u="none" strike="noStrike" dirty="0" smtClean="0">
              <a:effectLst/>
              <a:latin typeface="ArialMT"/>
            </a:rPr>
            <a:t>. </a:t>
          </a:r>
          <a:r>
            <a:rPr lang="en-US" sz="1800" b="0" i="0" u="none" strike="noStrike" dirty="0" err="1" smtClean="0">
              <a:effectLst/>
              <a:latin typeface="ArialMT"/>
            </a:rPr>
            <a:t>Comparar</a:t>
          </a:r>
          <a:r>
            <a:rPr lang="en-US" sz="1800" b="0" i="0" u="none" strike="noStrike" dirty="0" smtClean="0">
              <a:effectLst/>
              <a:latin typeface="ArialMT"/>
            </a:rPr>
            <a:t>, </a:t>
          </a:r>
          <a:r>
            <a:rPr lang="en-US" sz="1800" b="0" i="0" u="none" strike="noStrike" dirty="0" err="1" smtClean="0">
              <a:effectLst/>
              <a:latin typeface="ArialMT"/>
            </a:rPr>
            <a:t>organizar</a:t>
          </a:r>
          <a:r>
            <a:rPr lang="en-US" sz="1800" b="0" i="0" u="none" strike="noStrike" dirty="0" smtClean="0">
              <a:effectLst/>
              <a:latin typeface="ArialMT"/>
            </a:rPr>
            <a:t>, </a:t>
          </a:r>
          <a:r>
            <a:rPr lang="en-US" sz="1800" b="0" i="0" u="none" strike="noStrike" dirty="0" err="1" smtClean="0">
              <a:effectLst/>
              <a:latin typeface="ArialMT"/>
            </a:rPr>
            <a:t>selecionar</a:t>
          </a:r>
          <a:r>
            <a:rPr lang="en-US" sz="1800" b="0" i="0" u="none" strike="noStrike" dirty="0" smtClean="0">
              <a:effectLst/>
              <a:latin typeface="ArialMT"/>
            </a:rPr>
            <a:t>, </a:t>
          </a:r>
          <a:r>
            <a:rPr lang="en-US" sz="1800" b="0" i="0" u="none" strike="noStrike" dirty="0" err="1" smtClean="0">
              <a:effectLst/>
              <a:latin typeface="ArialMT"/>
            </a:rPr>
            <a:t>separar</a:t>
          </a:r>
          <a:r>
            <a:rPr lang="en-US" sz="1800" b="0" i="0" u="none" strike="noStrike" dirty="0" smtClean="0">
              <a:effectLst/>
              <a:latin typeface="ArialMT"/>
            </a:rPr>
            <a:t>, </a:t>
          </a:r>
          <a:r>
            <a:rPr lang="en-US" sz="1800" b="0" i="0" u="none" strike="noStrike" dirty="0" err="1" smtClean="0">
              <a:effectLst/>
              <a:latin typeface="ArialMT"/>
            </a:rPr>
            <a:t>atribuir</a:t>
          </a:r>
          <a:r>
            <a:rPr lang="en-US" sz="1800" b="0" i="0" u="none" strike="noStrike" dirty="0" smtClean="0">
              <a:effectLst/>
              <a:latin typeface="ArialMT"/>
            </a:rPr>
            <a:t>. </a:t>
          </a:r>
          <a:endParaRPr lang="en-US" sz="1800" dirty="0"/>
        </a:p>
      </dgm:t>
    </dgm:pt>
    <dgm:pt modelId="{54EB4E95-F27D-3044-927B-F5881AEA316D}" type="parTrans" cxnId="{B8506770-75FF-FC46-8840-60C90A4FD6DD}">
      <dgm:prSet/>
      <dgm:spPr/>
      <dgm:t>
        <a:bodyPr/>
        <a:lstStyle/>
        <a:p>
          <a:endParaRPr lang="en-US"/>
        </a:p>
      </dgm:t>
    </dgm:pt>
    <dgm:pt modelId="{8F6008FE-D441-B040-9E52-496903EB80CB}" type="sibTrans" cxnId="{B8506770-75FF-FC46-8840-60C90A4FD6DD}">
      <dgm:prSet/>
      <dgm:spPr/>
      <dgm:t>
        <a:bodyPr/>
        <a:lstStyle/>
        <a:p>
          <a:endParaRPr lang="en-US"/>
        </a:p>
      </dgm:t>
    </dgm:pt>
    <dgm:pt modelId="{AB935C70-C17A-314A-AE28-2955A74F371E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b="0" i="0" u="none" strike="noStrike" dirty="0" smtClean="0">
              <a:effectLst/>
              <a:latin typeface="+mn-lt"/>
            </a:rPr>
            <a:t>SÍNTESE – </a:t>
          </a:r>
          <a:r>
            <a:rPr lang="en-US" sz="1800" b="0" i="0" u="none" strike="noStrike" dirty="0" err="1" smtClean="0">
              <a:effectLst/>
              <a:latin typeface="Arial"/>
            </a:rPr>
            <a:t>Julgar</a:t>
          </a:r>
          <a:r>
            <a:rPr lang="en-US" sz="1800" b="0" i="0" u="none" strike="noStrike" dirty="0" smtClean="0">
              <a:effectLst/>
              <a:latin typeface="Arial"/>
            </a:rPr>
            <a:t> com base </a:t>
          </a:r>
          <a:r>
            <a:rPr lang="en-US" sz="1800" b="0" i="0" u="none" strike="noStrike" dirty="0" err="1" smtClean="0">
              <a:effectLst/>
              <a:latin typeface="Arial"/>
            </a:rPr>
            <a:t>em</a:t>
          </a:r>
          <a:r>
            <a:rPr lang="en-US" sz="1800" b="0" i="0" u="none" strike="noStrike" dirty="0" smtClean="0">
              <a:effectLst/>
              <a:latin typeface="Arial"/>
            </a:rPr>
            <a:t> </a:t>
          </a:r>
          <a:r>
            <a:rPr lang="en-US" sz="1800" b="0" i="0" u="none" strike="noStrike" dirty="0" err="1" smtClean="0">
              <a:effectLst/>
              <a:latin typeface="Arial"/>
            </a:rPr>
            <a:t>critérios</a:t>
          </a:r>
          <a:r>
            <a:rPr lang="en-US" sz="1800" b="0" i="0" u="none" strike="noStrike" dirty="0" smtClean="0">
              <a:effectLst/>
              <a:latin typeface="Arial"/>
            </a:rPr>
            <a:t> e </a:t>
          </a:r>
          <a:r>
            <a:rPr lang="en-US" sz="1800" b="0" i="0" u="none" strike="noStrike" dirty="0" err="1" smtClean="0">
              <a:effectLst/>
              <a:latin typeface="Arial"/>
            </a:rPr>
            <a:t>padrões</a:t>
          </a:r>
          <a:r>
            <a:rPr lang="en-US" sz="1800" b="0" i="0" u="none" strike="noStrike" dirty="0" smtClean="0">
              <a:effectLst/>
              <a:latin typeface="Arial"/>
            </a:rPr>
            <a:t>. </a:t>
          </a:r>
          <a:r>
            <a:rPr lang="en-US" sz="1800" b="0" i="0" u="none" strike="noStrike" dirty="0" err="1" smtClean="0">
              <a:effectLst/>
              <a:latin typeface="Arial"/>
            </a:rPr>
            <a:t>Avaliar</a:t>
          </a:r>
          <a:r>
            <a:rPr lang="en-US" sz="1800" b="0" i="0" u="none" strike="noStrike" dirty="0" smtClean="0">
              <a:effectLst/>
              <a:latin typeface="Arial"/>
            </a:rPr>
            <a:t>, </a:t>
          </a:r>
          <a:r>
            <a:rPr lang="en-US" sz="1800" b="0" i="0" u="none" strike="noStrike" dirty="0" err="1" smtClean="0">
              <a:effectLst/>
              <a:latin typeface="Arial"/>
            </a:rPr>
            <a:t>criticar</a:t>
          </a:r>
          <a:r>
            <a:rPr lang="en-US" sz="1800" b="0" i="0" u="none" strike="noStrike" dirty="0" smtClean="0">
              <a:effectLst/>
              <a:latin typeface="Arial"/>
            </a:rPr>
            <a:t>, </a:t>
          </a:r>
          <a:r>
            <a:rPr lang="en-US" sz="1800" b="0" i="0" u="none" strike="noStrike" dirty="0" err="1" smtClean="0">
              <a:effectLst/>
              <a:latin typeface="Arial"/>
            </a:rPr>
            <a:t>justificar</a:t>
          </a:r>
          <a:r>
            <a:rPr lang="en-US" sz="1800" b="0" i="0" u="none" strike="noStrike" dirty="0" smtClean="0">
              <a:effectLst/>
              <a:latin typeface="Arial"/>
            </a:rPr>
            <a:t>, </a:t>
          </a:r>
          <a:r>
            <a:rPr lang="en-US" sz="1800" b="0" i="0" u="none" strike="noStrike" dirty="0" err="1" smtClean="0">
              <a:effectLst/>
              <a:latin typeface="Arial"/>
            </a:rPr>
            <a:t>categorizar</a:t>
          </a:r>
          <a:r>
            <a:rPr lang="en-US" sz="1800" b="0" i="0" u="none" strike="noStrike" dirty="0" smtClean="0">
              <a:effectLst/>
              <a:latin typeface="Arial"/>
            </a:rPr>
            <a:t>, </a:t>
          </a:r>
          <a:r>
            <a:rPr lang="en-US" sz="1800" b="0" i="0" u="none" strike="noStrike" dirty="0" err="1" smtClean="0">
              <a:effectLst/>
              <a:latin typeface="Arial"/>
            </a:rPr>
            <a:t>generalizar</a:t>
          </a:r>
          <a:r>
            <a:rPr lang="en-US" sz="1800" b="0" i="0" u="none" strike="noStrike" dirty="0" smtClean="0">
              <a:effectLst/>
              <a:latin typeface="Arial"/>
            </a:rPr>
            <a:t>, </a:t>
          </a:r>
          <a:r>
            <a:rPr lang="en-US" sz="1800" b="0" i="0" u="none" strike="noStrike" dirty="0" err="1" smtClean="0">
              <a:effectLst/>
              <a:latin typeface="Arial"/>
            </a:rPr>
            <a:t>argumentar</a:t>
          </a:r>
          <a:r>
            <a:rPr lang="en-US" sz="1800" b="0" i="0" u="none" strike="noStrike" dirty="0" smtClean="0">
              <a:effectLst/>
              <a:latin typeface="Arial"/>
            </a:rPr>
            <a:t>, </a:t>
          </a:r>
          <a:r>
            <a:rPr lang="en-US" sz="1800" b="0" i="0" u="none" strike="noStrike" dirty="0" err="1" smtClean="0">
              <a:effectLst/>
              <a:latin typeface="Arial"/>
            </a:rPr>
            <a:t>respaldar</a:t>
          </a:r>
          <a:r>
            <a:rPr lang="en-US" sz="1800" b="0" i="0" u="none" strike="noStrike" dirty="0" smtClean="0">
              <a:effectLst/>
              <a:latin typeface="Arial"/>
            </a:rPr>
            <a:t>, </a:t>
          </a:r>
          <a:r>
            <a:rPr lang="en-US" sz="1800" b="0" i="0" u="none" strike="noStrike" dirty="0" err="1" smtClean="0">
              <a:effectLst/>
              <a:latin typeface="Arial"/>
            </a:rPr>
            <a:t>reconstruir</a:t>
          </a:r>
          <a:r>
            <a:rPr lang="en-US" sz="1800" b="0" i="0" u="none" strike="noStrike" dirty="0" smtClean="0">
              <a:effectLst/>
              <a:latin typeface="Arial"/>
            </a:rPr>
            <a:t>. </a:t>
          </a:r>
          <a:endParaRPr lang="en-US" sz="1800" dirty="0"/>
        </a:p>
      </dgm:t>
    </dgm:pt>
    <dgm:pt modelId="{E61CEB34-150E-254B-B15B-028A397C9AEB}" type="parTrans" cxnId="{554C08A6-FA76-FA4F-AC5E-6DE413814FF8}">
      <dgm:prSet/>
      <dgm:spPr/>
      <dgm:t>
        <a:bodyPr/>
        <a:lstStyle/>
        <a:p>
          <a:endParaRPr lang="en-US"/>
        </a:p>
      </dgm:t>
    </dgm:pt>
    <dgm:pt modelId="{97BBB410-E943-1D45-AC04-7D96B7A27B29}" type="sibTrans" cxnId="{554C08A6-FA76-FA4F-AC5E-6DE413814FF8}">
      <dgm:prSet/>
      <dgm:spPr/>
      <dgm:t>
        <a:bodyPr/>
        <a:lstStyle/>
        <a:p>
          <a:endParaRPr lang="en-US"/>
        </a:p>
      </dgm:t>
    </dgm:pt>
    <dgm:pt modelId="{098B1483-B5F0-644B-9C89-79F475F5843A}">
      <dgm:prSet custT="1"/>
      <dgm:spPr/>
      <dgm:t>
        <a:bodyPr/>
        <a:lstStyle/>
        <a:p>
          <a:r>
            <a:rPr lang="en-US" sz="1800" b="0" i="0" u="none" strike="noStrike" dirty="0" err="1" smtClean="0">
              <a:effectLst/>
              <a:latin typeface="Arial"/>
            </a:rPr>
            <a:t>Reunir</a:t>
          </a:r>
          <a:r>
            <a:rPr lang="en-US" sz="1800" b="0" i="0" u="none" strike="noStrike" dirty="0" smtClean="0">
              <a:effectLst/>
              <a:latin typeface="Arial"/>
            </a:rPr>
            <a:t> </a:t>
          </a:r>
          <a:r>
            <a:rPr lang="en-US" sz="1800" b="0" i="0" u="none" strike="noStrike" dirty="0" err="1" smtClean="0">
              <a:effectLst/>
              <a:latin typeface="Arial"/>
            </a:rPr>
            <a:t>elementos</a:t>
          </a:r>
          <a:r>
            <a:rPr lang="en-US" sz="1800" b="0" i="0" u="none" strike="noStrike" dirty="0" smtClean="0">
              <a:effectLst/>
              <a:latin typeface="Arial"/>
            </a:rPr>
            <a:t> </a:t>
          </a:r>
          <a:r>
            <a:rPr lang="en-US" sz="1800" b="0" i="0" u="none" strike="noStrike" dirty="0" err="1" smtClean="0">
              <a:effectLst/>
              <a:latin typeface="Arial"/>
            </a:rPr>
            <a:t>para</a:t>
          </a:r>
          <a:r>
            <a:rPr lang="en-US" sz="1800" b="0" i="0" u="none" strike="noStrike" dirty="0" smtClean="0">
              <a:effectLst/>
              <a:latin typeface="Arial"/>
            </a:rPr>
            <a:t> </a:t>
          </a:r>
          <a:r>
            <a:rPr lang="en-US" sz="1800" b="0" i="0" u="none" strike="noStrike" dirty="0" err="1" smtClean="0">
              <a:effectLst/>
              <a:latin typeface="Arial"/>
            </a:rPr>
            <a:t>formar</a:t>
          </a:r>
          <a:r>
            <a:rPr lang="en-US" sz="1800" b="0" i="0" u="none" strike="noStrike" dirty="0" smtClean="0">
              <a:effectLst/>
              <a:latin typeface="Arial"/>
            </a:rPr>
            <a:t> </a:t>
          </a:r>
          <a:r>
            <a:rPr lang="en-US" sz="1800" b="0" i="0" u="none" strike="noStrike" dirty="0" err="1" smtClean="0">
              <a:effectLst/>
              <a:latin typeface="Arial"/>
            </a:rPr>
            <a:t>algo</a:t>
          </a:r>
          <a:r>
            <a:rPr lang="en-US" sz="1800" b="0" i="0" u="none" strike="noStrike" dirty="0" smtClean="0">
              <a:effectLst/>
              <a:latin typeface="Arial"/>
            </a:rPr>
            <a:t> novo </a:t>
          </a:r>
          <a:r>
            <a:rPr lang="en-US" sz="1800" b="0" i="0" u="none" strike="noStrike" dirty="0" err="1" smtClean="0">
              <a:effectLst/>
              <a:latin typeface="Arial"/>
            </a:rPr>
            <a:t>ou</a:t>
          </a:r>
          <a:r>
            <a:rPr lang="en-US" sz="1800" b="0" i="0" u="none" strike="noStrike" dirty="0" smtClean="0">
              <a:effectLst/>
              <a:latin typeface="Arial"/>
            </a:rPr>
            <a:t> </a:t>
          </a:r>
          <a:r>
            <a:rPr lang="en-US" sz="1800" b="0" i="0" u="none" strike="noStrike" dirty="0" err="1" smtClean="0">
              <a:effectLst/>
              <a:latin typeface="Arial"/>
            </a:rPr>
            <a:t>reconhecer</a:t>
          </a:r>
          <a:r>
            <a:rPr lang="en-US" sz="1800" b="0" i="0" u="none" strike="noStrike" dirty="0" smtClean="0">
              <a:effectLst/>
              <a:latin typeface="Arial"/>
            </a:rPr>
            <a:t> </a:t>
          </a:r>
          <a:r>
            <a:rPr lang="en-US" sz="1800" b="0" i="0" u="none" strike="noStrike" dirty="0" err="1" smtClean="0">
              <a:effectLst/>
              <a:latin typeface="Arial"/>
            </a:rPr>
            <a:t>os</a:t>
          </a:r>
          <a:r>
            <a:rPr lang="en-US" sz="1800" b="0" i="0" u="none" strike="noStrike" dirty="0" smtClean="0">
              <a:effectLst/>
              <a:latin typeface="Arial"/>
            </a:rPr>
            <a:t> </a:t>
          </a:r>
          <a:r>
            <a:rPr lang="en-US" sz="1800" b="0" i="0" u="none" strike="noStrike" dirty="0" err="1" smtClean="0">
              <a:effectLst/>
              <a:latin typeface="Arial"/>
            </a:rPr>
            <a:t>componentes</a:t>
          </a:r>
          <a:r>
            <a:rPr lang="en-US" sz="1800" b="0" i="0" u="none" strike="noStrike" dirty="0" smtClean="0">
              <a:effectLst/>
              <a:latin typeface="Arial"/>
            </a:rPr>
            <a:t> de </a:t>
          </a:r>
          <a:r>
            <a:rPr lang="en-US" sz="1800" b="0" i="0" u="none" strike="noStrike" dirty="0" err="1" smtClean="0">
              <a:effectLst/>
              <a:latin typeface="Arial"/>
            </a:rPr>
            <a:t>uma</a:t>
          </a:r>
          <a:r>
            <a:rPr lang="en-US" sz="1800" b="0" i="0" u="none" strike="noStrike" dirty="0" smtClean="0">
              <a:effectLst/>
              <a:latin typeface="Arial"/>
            </a:rPr>
            <a:t> nova </a:t>
          </a:r>
          <a:r>
            <a:rPr lang="en-US" sz="1800" b="0" i="0" u="none" strike="noStrike" dirty="0" err="1" smtClean="0">
              <a:effectLst/>
              <a:latin typeface="Arial"/>
            </a:rPr>
            <a:t>estrutura</a:t>
          </a:r>
          <a:r>
            <a:rPr lang="en-US" sz="1800" b="0" i="0" u="none" strike="noStrike" dirty="0" smtClean="0">
              <a:effectLst/>
              <a:latin typeface="Arial"/>
            </a:rPr>
            <a:t>. </a:t>
          </a:r>
          <a:r>
            <a:rPr lang="en-US" sz="1800" b="0" i="0" u="none" strike="noStrike" dirty="0" err="1" smtClean="0">
              <a:effectLst/>
              <a:latin typeface="Arial"/>
            </a:rPr>
            <a:t>Criar</a:t>
          </a:r>
          <a:r>
            <a:rPr lang="en-US" sz="1800" b="0" i="0" u="none" strike="noStrike" dirty="0" smtClean="0">
              <a:effectLst/>
              <a:latin typeface="Arial"/>
            </a:rPr>
            <a:t>, </a:t>
          </a:r>
          <a:r>
            <a:rPr lang="en-US" sz="1800" b="0" i="0" u="none" strike="noStrike" dirty="0" err="1" smtClean="0">
              <a:effectLst/>
              <a:latin typeface="Arial"/>
            </a:rPr>
            <a:t>planejar</a:t>
          </a:r>
          <a:r>
            <a:rPr lang="en-US" sz="1800" b="0" i="0" u="none" strike="noStrike" dirty="0" smtClean="0">
              <a:effectLst/>
              <a:latin typeface="Arial"/>
            </a:rPr>
            <a:t>, </a:t>
          </a:r>
          <a:r>
            <a:rPr lang="en-US" sz="1800" b="0" i="0" u="none" strike="noStrike" dirty="0" err="1" smtClean="0">
              <a:effectLst/>
              <a:latin typeface="ArialMT"/>
            </a:rPr>
            <a:t>construir</a:t>
          </a:r>
          <a:r>
            <a:rPr lang="en-US" sz="1800" b="0" i="0" u="none" strike="noStrike" dirty="0" smtClean="0">
              <a:effectLst/>
              <a:latin typeface="ArialMT"/>
            </a:rPr>
            <a:t>, </a:t>
          </a:r>
          <a:r>
            <a:rPr lang="en-US" sz="1800" b="0" i="0" u="none" strike="noStrike" dirty="0" err="1" smtClean="0">
              <a:effectLst/>
              <a:latin typeface="Arial"/>
            </a:rPr>
            <a:t>produzir</a:t>
          </a:r>
          <a:r>
            <a:rPr lang="en-US" sz="1800" b="0" i="0" u="none" strike="noStrike" dirty="0" smtClean="0">
              <a:effectLst/>
              <a:latin typeface="Arial"/>
            </a:rPr>
            <a:t>.</a:t>
          </a:r>
          <a:endParaRPr lang="en-US" sz="1800" dirty="0"/>
        </a:p>
      </dgm:t>
    </dgm:pt>
    <dgm:pt modelId="{BB901556-AB63-4F4B-A062-70E0075C3309}" type="parTrans" cxnId="{E43F997B-9EE5-3342-A371-6B6315FD157C}">
      <dgm:prSet/>
      <dgm:spPr/>
      <dgm:t>
        <a:bodyPr/>
        <a:lstStyle/>
        <a:p>
          <a:endParaRPr lang="en-US"/>
        </a:p>
      </dgm:t>
    </dgm:pt>
    <dgm:pt modelId="{9A6B3707-2730-7B47-920A-74505D8F782F}" type="sibTrans" cxnId="{E43F997B-9EE5-3342-A371-6B6315FD157C}">
      <dgm:prSet/>
      <dgm:spPr/>
      <dgm:t>
        <a:bodyPr/>
        <a:lstStyle/>
        <a:p>
          <a:endParaRPr lang="en-US"/>
        </a:p>
      </dgm:t>
    </dgm:pt>
    <dgm:pt modelId="{FEC8884D-1BA4-5044-BA2B-D9BF3909C5A7}" type="pres">
      <dgm:prSet presAssocID="{7A67B25A-AF00-AA40-B9D1-1E10F62C502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17837BA1-22B5-CD46-8EE9-72030A027C4A}" type="pres">
      <dgm:prSet presAssocID="{6C228A33-5F3F-6D4B-A865-395A1D59813D}" presName="composite" presStyleCnt="0"/>
      <dgm:spPr/>
    </dgm:pt>
    <dgm:pt modelId="{05110B46-4308-1A4D-B11B-BAC9682656E1}" type="pres">
      <dgm:prSet presAssocID="{6C228A33-5F3F-6D4B-A865-395A1D59813D}" presName="parentText" presStyleLbl="alignNode1" presStyleIdx="0" presStyleCnt="6" custScaleX="110001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0E9CBBD-B347-CD40-83DB-CA54D42E7CF4}" type="pres">
      <dgm:prSet presAssocID="{6C228A33-5F3F-6D4B-A865-395A1D59813D}" presName="descendantText" presStyleLbl="alignAcc1" presStyleIdx="0" presStyleCnt="6" custLinFactNeighborY="-98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8C7C03-CCFA-0744-BEC4-A3EAC33ABF1D}" type="pres">
      <dgm:prSet presAssocID="{F0473C65-97A6-714E-BA73-DEA9D5758B7C}" presName="sp" presStyleCnt="0"/>
      <dgm:spPr/>
    </dgm:pt>
    <dgm:pt modelId="{E6BB5F07-87F1-5440-A5CB-8E02645F6359}" type="pres">
      <dgm:prSet presAssocID="{BBC53ECB-0D25-B741-B54D-8B42E2AACD39}" presName="composite" presStyleCnt="0"/>
      <dgm:spPr/>
    </dgm:pt>
    <dgm:pt modelId="{6DBB9C57-360F-F54F-8232-9BD7FF52CD6E}" type="pres">
      <dgm:prSet presAssocID="{BBC53ECB-0D25-B741-B54D-8B42E2AACD39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22057C7-678A-8047-BD5F-CD31951F9556}" type="pres">
      <dgm:prSet presAssocID="{BBC53ECB-0D25-B741-B54D-8B42E2AACD39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0CDFF9-DD71-7949-9C5C-FF6FB2CB2410}" type="pres">
      <dgm:prSet presAssocID="{FD436157-4346-8C41-B0EA-9E96BF666920}" presName="sp" presStyleCnt="0"/>
      <dgm:spPr/>
    </dgm:pt>
    <dgm:pt modelId="{467841AE-71C3-674E-AA17-73E1306B9D6A}" type="pres">
      <dgm:prSet presAssocID="{DC11C389-D236-B945-ACAB-D4ED975B4188}" presName="composite" presStyleCnt="0"/>
      <dgm:spPr/>
    </dgm:pt>
    <dgm:pt modelId="{A0916637-E187-F740-8CCE-BAC16EEF3B4F}" type="pres">
      <dgm:prSet presAssocID="{DC11C389-D236-B945-ACAB-D4ED975B4188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82558CB-AD8D-AD44-8506-0FD32C428545}" type="pres">
      <dgm:prSet presAssocID="{DC11C389-D236-B945-ACAB-D4ED975B4188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B77EF8-6C4A-1E4C-B8D3-EC392704591C}" type="pres">
      <dgm:prSet presAssocID="{B7234782-CFAB-5443-B01E-C85D0D431000}" presName="sp" presStyleCnt="0"/>
      <dgm:spPr/>
    </dgm:pt>
    <dgm:pt modelId="{696D66C4-8110-2743-8F88-B924703AC3A7}" type="pres">
      <dgm:prSet presAssocID="{8ADE0246-1AF8-3349-865E-29FEBAD1D210}" presName="composite" presStyleCnt="0"/>
      <dgm:spPr/>
    </dgm:pt>
    <dgm:pt modelId="{DEAD19DD-0A57-0F49-9EF9-7449C6B694AF}" type="pres">
      <dgm:prSet presAssocID="{8ADE0246-1AF8-3349-865E-29FEBAD1D210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D4B3F04-7E22-5947-93AA-C86D23DB9C88}" type="pres">
      <dgm:prSet presAssocID="{8ADE0246-1AF8-3349-865E-29FEBAD1D210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AA2F4D-61BA-4B4D-9BC1-94D51037794F}" type="pres">
      <dgm:prSet presAssocID="{46C98333-FB31-2A41-899B-4D90B7932275}" presName="sp" presStyleCnt="0"/>
      <dgm:spPr/>
    </dgm:pt>
    <dgm:pt modelId="{0DEA133E-CDCF-4C42-BD6B-B4C083A07A05}" type="pres">
      <dgm:prSet presAssocID="{AC3A4BE4-1D85-3540-8BCB-35B0B437A01C}" presName="composite" presStyleCnt="0"/>
      <dgm:spPr/>
    </dgm:pt>
    <dgm:pt modelId="{829D8A1E-A912-9549-907E-6FD47CC2D365}" type="pres">
      <dgm:prSet presAssocID="{AC3A4BE4-1D85-3540-8BCB-35B0B437A01C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579AC77-125A-5F48-B41E-2C23EC229B74}" type="pres">
      <dgm:prSet presAssocID="{AC3A4BE4-1D85-3540-8BCB-35B0B437A01C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AC4997-051C-AE42-ACA0-3AE73450DF21}" type="pres">
      <dgm:prSet presAssocID="{A31C8106-029F-4349-B316-33AFE32C4685}" presName="sp" presStyleCnt="0"/>
      <dgm:spPr/>
    </dgm:pt>
    <dgm:pt modelId="{7614FB21-BE53-8647-B1C8-F853CAF4BF7C}" type="pres">
      <dgm:prSet presAssocID="{0350E1C2-6324-9545-9FB4-7D6ACFE0C770}" presName="composite" presStyleCnt="0"/>
      <dgm:spPr/>
    </dgm:pt>
    <dgm:pt modelId="{A05F85DA-38A3-8D46-8634-13B4498375A2}" type="pres">
      <dgm:prSet presAssocID="{0350E1C2-6324-9545-9FB4-7D6ACFE0C770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821EE2-EB21-DF4F-B885-4D1AE7A972FE}" type="pres">
      <dgm:prSet presAssocID="{0350E1C2-6324-9545-9FB4-7D6ACFE0C770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811E9860-E600-C641-85BB-FB5BBB7E52C2}" type="presOf" srcId="{1EF9BED7-C04B-804B-B608-628E6AB563CE}" destId="{4D4B3F04-7E22-5947-93AA-C86D23DB9C88}" srcOrd="0" destOrd="0" presId="urn:microsoft.com/office/officeart/2005/8/layout/chevron2"/>
    <dgm:cxn modelId="{E1A5EE8A-87E7-C543-8BC0-20CD3D37B6C6}" srcId="{7A67B25A-AF00-AA40-B9D1-1E10F62C5026}" destId="{0350E1C2-6324-9545-9FB4-7D6ACFE0C770}" srcOrd="5" destOrd="0" parTransId="{478D82BE-D26E-D84D-AC2B-50D0C43C67DB}" sibTransId="{196638BA-D03A-5A4F-9F7E-4D4E06E7186B}"/>
    <dgm:cxn modelId="{857CEDC1-D5CC-034D-A51B-02C7CF6DE409}" srcId="{7A67B25A-AF00-AA40-B9D1-1E10F62C5026}" destId="{DC11C389-D236-B945-ACAB-D4ED975B4188}" srcOrd="2" destOrd="0" parTransId="{64136714-36C5-BD4A-BACA-64F4E05A4DEA}" sibTransId="{B7234782-CFAB-5443-B01E-C85D0D431000}"/>
    <dgm:cxn modelId="{84EE42AF-44FE-3D40-9E82-C4AD1F68B512}" type="presOf" srcId="{6C228A33-5F3F-6D4B-A865-395A1D59813D}" destId="{05110B46-4308-1A4D-B11B-BAC9682656E1}" srcOrd="0" destOrd="0" presId="urn:microsoft.com/office/officeart/2005/8/layout/chevron2"/>
    <dgm:cxn modelId="{554C08A6-FA76-FA4F-AC5E-6DE413814FF8}" srcId="{AC3A4BE4-1D85-3540-8BCB-35B0B437A01C}" destId="{AB935C70-C17A-314A-AE28-2955A74F371E}" srcOrd="0" destOrd="0" parTransId="{E61CEB34-150E-254B-B15B-028A397C9AEB}" sibTransId="{97BBB410-E943-1D45-AC04-7D96B7A27B29}"/>
    <dgm:cxn modelId="{29741BFE-7582-D344-92B5-5E7D759FB99E}" srcId="{BBC53ECB-0D25-B741-B54D-8B42E2AACD39}" destId="{BF446DB2-C621-CA46-8FBE-2A4BC1D03B2A}" srcOrd="0" destOrd="0" parTransId="{B0312363-202F-A74D-B3B3-B892F915DA55}" sibTransId="{51F31282-AAB2-654A-A600-B028750A7F55}"/>
    <dgm:cxn modelId="{CC5B106E-E23C-0C42-A2F9-86A01EF1C77C}" srcId="{7A67B25A-AF00-AA40-B9D1-1E10F62C5026}" destId="{AC3A4BE4-1D85-3540-8BCB-35B0B437A01C}" srcOrd="4" destOrd="0" parTransId="{A1A89FF6-B69C-7D4B-9CA4-979D32F4EFAF}" sibTransId="{A31C8106-029F-4349-B316-33AFE32C4685}"/>
    <dgm:cxn modelId="{A746FC83-5817-3543-974C-D363ABACE2FA}" type="presOf" srcId="{DC11C389-D236-B945-ACAB-D4ED975B4188}" destId="{A0916637-E187-F740-8CCE-BAC16EEF3B4F}" srcOrd="0" destOrd="0" presId="urn:microsoft.com/office/officeart/2005/8/layout/chevron2"/>
    <dgm:cxn modelId="{E43F997B-9EE5-3342-A371-6B6315FD157C}" srcId="{0350E1C2-6324-9545-9FB4-7D6ACFE0C770}" destId="{098B1483-B5F0-644B-9C89-79F475F5843A}" srcOrd="0" destOrd="0" parTransId="{BB901556-AB63-4F4B-A062-70E0075C3309}" sibTransId="{9A6B3707-2730-7B47-920A-74505D8F782F}"/>
    <dgm:cxn modelId="{B8506770-75FF-FC46-8840-60C90A4FD6DD}" srcId="{8ADE0246-1AF8-3349-865E-29FEBAD1D210}" destId="{1EF9BED7-C04B-804B-B608-628E6AB563CE}" srcOrd="0" destOrd="0" parTransId="{54EB4E95-F27D-3044-927B-F5881AEA316D}" sibTransId="{8F6008FE-D441-B040-9E52-496903EB80CB}"/>
    <dgm:cxn modelId="{C9250E5B-5241-1A4A-954F-B111618BBB86}" type="presOf" srcId="{C878F066-C6F5-4E4C-B5E4-F190DDF41BDA}" destId="{082558CB-AD8D-AD44-8506-0FD32C428545}" srcOrd="0" destOrd="0" presId="urn:microsoft.com/office/officeart/2005/8/layout/chevron2"/>
    <dgm:cxn modelId="{3EB986E9-1B63-204A-B779-A0199CAA7B75}" srcId="{DC11C389-D236-B945-ACAB-D4ED975B4188}" destId="{C878F066-C6F5-4E4C-B5E4-F190DDF41BDA}" srcOrd="0" destOrd="0" parTransId="{A276136B-D55D-A040-95AA-F273D9D40894}" sibTransId="{1C1625DD-91E8-D44C-8375-C1B66D185000}"/>
    <dgm:cxn modelId="{E97BB9D3-18EF-4141-BB14-53D05FD2794C}" type="presOf" srcId="{AC3A4BE4-1D85-3540-8BCB-35B0B437A01C}" destId="{829D8A1E-A912-9549-907E-6FD47CC2D365}" srcOrd="0" destOrd="0" presId="urn:microsoft.com/office/officeart/2005/8/layout/chevron2"/>
    <dgm:cxn modelId="{5A5891C2-B538-1245-8EF2-83F1BED01C4C}" type="presOf" srcId="{098B1483-B5F0-644B-9C89-79F475F5843A}" destId="{F5821EE2-EB21-DF4F-B885-4D1AE7A972FE}" srcOrd="0" destOrd="0" presId="urn:microsoft.com/office/officeart/2005/8/layout/chevron2"/>
    <dgm:cxn modelId="{A0155554-4291-504D-8634-B19B1751595E}" type="presOf" srcId="{8ADE0246-1AF8-3349-865E-29FEBAD1D210}" destId="{DEAD19DD-0A57-0F49-9EF9-7449C6B694AF}" srcOrd="0" destOrd="0" presId="urn:microsoft.com/office/officeart/2005/8/layout/chevron2"/>
    <dgm:cxn modelId="{A91D34B3-9F53-D340-9415-E65F7BCF5218}" srcId="{6C228A33-5F3F-6D4B-A865-395A1D59813D}" destId="{612188C3-0952-FD41-9425-5A332DF8E2B3}" srcOrd="0" destOrd="0" parTransId="{699D4FB3-3D65-E843-8ED3-63DAD42E7797}" sibTransId="{D32C1CDD-F75A-CD48-94A7-881FE80CDA77}"/>
    <dgm:cxn modelId="{F9DB93FE-F78D-4C47-8CCE-FCEA9BCC373F}" type="presOf" srcId="{0350E1C2-6324-9545-9FB4-7D6ACFE0C770}" destId="{A05F85DA-38A3-8D46-8634-13B4498375A2}" srcOrd="0" destOrd="0" presId="urn:microsoft.com/office/officeart/2005/8/layout/chevron2"/>
    <dgm:cxn modelId="{1FB506F2-880D-DA4F-97AA-794DB40751F2}" srcId="{7A67B25A-AF00-AA40-B9D1-1E10F62C5026}" destId="{6C228A33-5F3F-6D4B-A865-395A1D59813D}" srcOrd="0" destOrd="0" parTransId="{75AF0F2F-CBBE-E541-A61F-792DF1DF1236}" sibTransId="{F0473C65-97A6-714E-BA73-DEA9D5758B7C}"/>
    <dgm:cxn modelId="{1EEBCD09-EDD2-2840-9303-07615D5C08E9}" type="presOf" srcId="{AB935C70-C17A-314A-AE28-2955A74F371E}" destId="{C579AC77-125A-5F48-B41E-2C23EC229B74}" srcOrd="0" destOrd="0" presId="urn:microsoft.com/office/officeart/2005/8/layout/chevron2"/>
    <dgm:cxn modelId="{0835816E-3294-4B4A-A49F-282589639249}" type="presOf" srcId="{BBC53ECB-0D25-B741-B54D-8B42E2AACD39}" destId="{6DBB9C57-360F-F54F-8232-9BD7FF52CD6E}" srcOrd="0" destOrd="0" presId="urn:microsoft.com/office/officeart/2005/8/layout/chevron2"/>
    <dgm:cxn modelId="{A24EB9EE-E67A-D94A-9DE1-1F19211AFC24}" type="presOf" srcId="{612188C3-0952-FD41-9425-5A332DF8E2B3}" destId="{20E9CBBD-B347-CD40-83DB-CA54D42E7CF4}" srcOrd="0" destOrd="0" presId="urn:microsoft.com/office/officeart/2005/8/layout/chevron2"/>
    <dgm:cxn modelId="{BA42425D-77F9-9B4E-BA9F-EF6BC74E6155}" srcId="{7A67B25A-AF00-AA40-B9D1-1E10F62C5026}" destId="{8ADE0246-1AF8-3349-865E-29FEBAD1D210}" srcOrd="3" destOrd="0" parTransId="{45ADA76B-D251-7F48-9720-3328BB629B01}" sibTransId="{46C98333-FB31-2A41-899B-4D90B7932275}"/>
    <dgm:cxn modelId="{7B9E22B7-F54D-544D-A2CD-B0F3821DFF9A}" type="presOf" srcId="{BF446DB2-C621-CA46-8FBE-2A4BC1D03B2A}" destId="{722057C7-678A-8047-BD5F-CD31951F9556}" srcOrd="0" destOrd="0" presId="urn:microsoft.com/office/officeart/2005/8/layout/chevron2"/>
    <dgm:cxn modelId="{C26F320E-DA5D-164D-AD5F-425EFB1D0E0A}" type="presOf" srcId="{7A67B25A-AF00-AA40-B9D1-1E10F62C5026}" destId="{FEC8884D-1BA4-5044-BA2B-D9BF3909C5A7}" srcOrd="0" destOrd="0" presId="urn:microsoft.com/office/officeart/2005/8/layout/chevron2"/>
    <dgm:cxn modelId="{9C58057D-D6D3-9645-827F-54B53E00FFC9}" srcId="{7A67B25A-AF00-AA40-B9D1-1E10F62C5026}" destId="{BBC53ECB-0D25-B741-B54D-8B42E2AACD39}" srcOrd="1" destOrd="0" parTransId="{5710918E-DD56-BA4D-838E-7335C79A0058}" sibTransId="{FD436157-4346-8C41-B0EA-9E96BF666920}"/>
    <dgm:cxn modelId="{0466AFEC-BAED-D940-816C-3B5757EE4652}" type="presParOf" srcId="{FEC8884D-1BA4-5044-BA2B-D9BF3909C5A7}" destId="{17837BA1-22B5-CD46-8EE9-72030A027C4A}" srcOrd="0" destOrd="0" presId="urn:microsoft.com/office/officeart/2005/8/layout/chevron2"/>
    <dgm:cxn modelId="{3CEA2D10-41F6-CD42-9D89-6E4598CC4483}" type="presParOf" srcId="{17837BA1-22B5-CD46-8EE9-72030A027C4A}" destId="{05110B46-4308-1A4D-B11B-BAC9682656E1}" srcOrd="0" destOrd="0" presId="urn:microsoft.com/office/officeart/2005/8/layout/chevron2"/>
    <dgm:cxn modelId="{3313179D-845B-8F41-9674-A756F3995C02}" type="presParOf" srcId="{17837BA1-22B5-CD46-8EE9-72030A027C4A}" destId="{20E9CBBD-B347-CD40-83DB-CA54D42E7CF4}" srcOrd="1" destOrd="0" presId="urn:microsoft.com/office/officeart/2005/8/layout/chevron2"/>
    <dgm:cxn modelId="{8F290840-5E8F-4145-8918-C8A47FCCACA6}" type="presParOf" srcId="{FEC8884D-1BA4-5044-BA2B-D9BF3909C5A7}" destId="{C88C7C03-CCFA-0744-BEC4-A3EAC33ABF1D}" srcOrd="1" destOrd="0" presId="urn:microsoft.com/office/officeart/2005/8/layout/chevron2"/>
    <dgm:cxn modelId="{ED61D074-FF22-2044-9CB4-D937E7BDB15D}" type="presParOf" srcId="{FEC8884D-1BA4-5044-BA2B-D9BF3909C5A7}" destId="{E6BB5F07-87F1-5440-A5CB-8E02645F6359}" srcOrd="2" destOrd="0" presId="urn:microsoft.com/office/officeart/2005/8/layout/chevron2"/>
    <dgm:cxn modelId="{281BA959-AB3F-614E-B684-4D4F2EF61204}" type="presParOf" srcId="{E6BB5F07-87F1-5440-A5CB-8E02645F6359}" destId="{6DBB9C57-360F-F54F-8232-9BD7FF52CD6E}" srcOrd="0" destOrd="0" presId="urn:microsoft.com/office/officeart/2005/8/layout/chevron2"/>
    <dgm:cxn modelId="{370D6566-6D3E-4B44-BBF7-72A00B70DF94}" type="presParOf" srcId="{E6BB5F07-87F1-5440-A5CB-8E02645F6359}" destId="{722057C7-678A-8047-BD5F-CD31951F9556}" srcOrd="1" destOrd="0" presId="urn:microsoft.com/office/officeart/2005/8/layout/chevron2"/>
    <dgm:cxn modelId="{5F4797DF-505D-764B-9335-32D82E92B6FE}" type="presParOf" srcId="{FEC8884D-1BA4-5044-BA2B-D9BF3909C5A7}" destId="{CE0CDFF9-DD71-7949-9C5C-FF6FB2CB2410}" srcOrd="3" destOrd="0" presId="urn:microsoft.com/office/officeart/2005/8/layout/chevron2"/>
    <dgm:cxn modelId="{240D609B-16D9-394C-958A-C751AE1C8A06}" type="presParOf" srcId="{FEC8884D-1BA4-5044-BA2B-D9BF3909C5A7}" destId="{467841AE-71C3-674E-AA17-73E1306B9D6A}" srcOrd="4" destOrd="0" presId="urn:microsoft.com/office/officeart/2005/8/layout/chevron2"/>
    <dgm:cxn modelId="{2A00F2E3-71C5-CF41-89F1-1AB093185062}" type="presParOf" srcId="{467841AE-71C3-674E-AA17-73E1306B9D6A}" destId="{A0916637-E187-F740-8CCE-BAC16EEF3B4F}" srcOrd="0" destOrd="0" presId="urn:microsoft.com/office/officeart/2005/8/layout/chevron2"/>
    <dgm:cxn modelId="{70C7C191-9823-6946-BF14-CDBB9CAFD7B4}" type="presParOf" srcId="{467841AE-71C3-674E-AA17-73E1306B9D6A}" destId="{082558CB-AD8D-AD44-8506-0FD32C428545}" srcOrd="1" destOrd="0" presId="urn:microsoft.com/office/officeart/2005/8/layout/chevron2"/>
    <dgm:cxn modelId="{344A20CC-39FF-2148-9215-726140D7DEBD}" type="presParOf" srcId="{FEC8884D-1BA4-5044-BA2B-D9BF3909C5A7}" destId="{F2B77EF8-6C4A-1E4C-B8D3-EC392704591C}" srcOrd="5" destOrd="0" presId="urn:microsoft.com/office/officeart/2005/8/layout/chevron2"/>
    <dgm:cxn modelId="{3D2606B8-586A-5F46-81DC-81E35027D8A4}" type="presParOf" srcId="{FEC8884D-1BA4-5044-BA2B-D9BF3909C5A7}" destId="{696D66C4-8110-2743-8F88-B924703AC3A7}" srcOrd="6" destOrd="0" presId="urn:microsoft.com/office/officeart/2005/8/layout/chevron2"/>
    <dgm:cxn modelId="{3A33999D-56FA-D342-8F88-0B954BF33366}" type="presParOf" srcId="{696D66C4-8110-2743-8F88-B924703AC3A7}" destId="{DEAD19DD-0A57-0F49-9EF9-7449C6B694AF}" srcOrd="0" destOrd="0" presId="urn:microsoft.com/office/officeart/2005/8/layout/chevron2"/>
    <dgm:cxn modelId="{AA790BEE-97D5-8748-B38B-A07B61A11512}" type="presParOf" srcId="{696D66C4-8110-2743-8F88-B924703AC3A7}" destId="{4D4B3F04-7E22-5947-93AA-C86D23DB9C88}" srcOrd="1" destOrd="0" presId="urn:microsoft.com/office/officeart/2005/8/layout/chevron2"/>
    <dgm:cxn modelId="{AA4B482F-799D-8046-BA4E-E1CF66479DA5}" type="presParOf" srcId="{FEC8884D-1BA4-5044-BA2B-D9BF3909C5A7}" destId="{CFAA2F4D-61BA-4B4D-9BC1-94D51037794F}" srcOrd="7" destOrd="0" presId="urn:microsoft.com/office/officeart/2005/8/layout/chevron2"/>
    <dgm:cxn modelId="{E5646545-EB68-F848-8ABF-FBAB05B4979E}" type="presParOf" srcId="{FEC8884D-1BA4-5044-BA2B-D9BF3909C5A7}" destId="{0DEA133E-CDCF-4C42-BD6B-B4C083A07A05}" srcOrd="8" destOrd="0" presId="urn:microsoft.com/office/officeart/2005/8/layout/chevron2"/>
    <dgm:cxn modelId="{017C68F3-DCBC-824C-A36F-95B505D8F7CD}" type="presParOf" srcId="{0DEA133E-CDCF-4C42-BD6B-B4C083A07A05}" destId="{829D8A1E-A912-9549-907E-6FD47CC2D365}" srcOrd="0" destOrd="0" presId="urn:microsoft.com/office/officeart/2005/8/layout/chevron2"/>
    <dgm:cxn modelId="{FCA73A06-1F67-6148-8D47-C658E986A51C}" type="presParOf" srcId="{0DEA133E-CDCF-4C42-BD6B-B4C083A07A05}" destId="{C579AC77-125A-5F48-B41E-2C23EC229B74}" srcOrd="1" destOrd="0" presId="urn:microsoft.com/office/officeart/2005/8/layout/chevron2"/>
    <dgm:cxn modelId="{48D2F877-9D17-544A-92D4-52993AEEC418}" type="presParOf" srcId="{FEC8884D-1BA4-5044-BA2B-D9BF3909C5A7}" destId="{2EAC4997-051C-AE42-ACA0-3AE73450DF21}" srcOrd="9" destOrd="0" presId="urn:microsoft.com/office/officeart/2005/8/layout/chevron2"/>
    <dgm:cxn modelId="{5FE8944F-4168-6845-A688-B4AE9D48111A}" type="presParOf" srcId="{FEC8884D-1BA4-5044-BA2B-D9BF3909C5A7}" destId="{7614FB21-BE53-8647-B1C8-F853CAF4BF7C}" srcOrd="10" destOrd="0" presId="urn:microsoft.com/office/officeart/2005/8/layout/chevron2"/>
    <dgm:cxn modelId="{4E91947C-30B6-064B-8DE4-CD533DFBDDD9}" type="presParOf" srcId="{7614FB21-BE53-8647-B1C8-F853CAF4BF7C}" destId="{A05F85DA-38A3-8D46-8634-13B4498375A2}" srcOrd="0" destOrd="0" presId="urn:microsoft.com/office/officeart/2005/8/layout/chevron2"/>
    <dgm:cxn modelId="{6A99764F-44FE-DB4D-8FE2-66FC4E6F0C71}" type="presParOf" srcId="{7614FB21-BE53-8647-B1C8-F853CAF4BF7C}" destId="{F5821EE2-EB21-DF4F-B885-4D1AE7A972F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  <a:ext uri="{C62137D5-CB1D-491B-B009-E17868A290BF}">
      <dgm14:recolorImg xmlns:dgm14="http://schemas.microsoft.com/office/drawing/2010/diagram" xmlns="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80542-16C5-4D37-B41A-25CC9446D0EA}" type="datetimeFigureOut">
              <a:rPr lang="pt-BR" smtClean="0"/>
              <a:pPr/>
              <a:t>11/4/2014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7B10B-C380-4B63-B4CC-5564D9A043A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413116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7B10B-C380-4B63-B4CC-5564D9A043AB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B0F0"/>
                </a:solidFill>
              </a:defRPr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00B0F0"/>
              </a:buClr>
              <a:buFont typeface="Wingdings" pitchFamily="2" charset="2"/>
              <a:buChar char="ü"/>
              <a:defRPr>
                <a:solidFill>
                  <a:schemeClr val="tx1"/>
                </a:solidFill>
              </a:defRPr>
            </a:lvl1pPr>
            <a:lvl2pPr>
              <a:buClr>
                <a:srgbClr val="F9A61A"/>
              </a:buClr>
              <a:buFont typeface="Wingdings" pitchFamily="2" charset="2"/>
              <a:buChar char="Ø"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SLIDE 1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-4763" y="0"/>
            <a:ext cx="9155113" cy="685958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24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24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24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2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2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2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2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24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LIDE 1 ABERTUR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043607" y="2492896"/>
            <a:ext cx="734481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WORKSHOP – CERTIFICAÇÃO DE EQUIPAMENTOS ELETROMÉDICOS</a:t>
            </a:r>
          </a:p>
          <a:p>
            <a:pPr algn="ctr"/>
            <a:r>
              <a:rPr lang="pt-B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PERCEPÇÃO DOS </a:t>
            </a:r>
            <a:r>
              <a:rPr lang="pt-BR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OCPs</a:t>
            </a:r>
            <a:endParaRPr lang="pt-BR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3000364" y="4876800"/>
            <a:ext cx="307183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600" dirty="0" smtClean="0">
                <a:latin typeface="Calibri" pitchFamily="34" charset="0"/>
                <a:cs typeface="Calibri" pitchFamily="34" charset="0"/>
              </a:rPr>
              <a:t>MARCO ROQUE – </a:t>
            </a:r>
          </a:p>
          <a:p>
            <a:pPr algn="ctr">
              <a:spcBef>
                <a:spcPct val="50000"/>
              </a:spcBef>
            </a:pPr>
            <a:r>
              <a:rPr lang="pt-BR" sz="1600" dirty="0" smtClean="0">
                <a:latin typeface="Calibri" pitchFamily="34" charset="0"/>
                <a:cs typeface="Calibri" pitchFamily="34" charset="0"/>
              </a:rPr>
              <a:t>VICE-PRESIDENTE</a:t>
            </a:r>
          </a:p>
          <a:p>
            <a:pPr algn="ctr">
              <a:spcBef>
                <a:spcPct val="50000"/>
              </a:spcBef>
            </a:pPr>
            <a:r>
              <a:rPr lang="pt-BR" sz="1600" dirty="0" smtClean="0">
                <a:latin typeface="Calibri" pitchFamily="34" charset="0"/>
                <a:cs typeface="Calibri" pitchFamily="34" charset="0"/>
              </a:rPr>
              <a:t>ARNALDO BARBULIO FILHO</a:t>
            </a:r>
          </a:p>
          <a:p>
            <a:pPr algn="ctr">
              <a:spcBef>
                <a:spcPct val="50000"/>
              </a:spcBef>
            </a:pPr>
            <a:r>
              <a:rPr lang="pt-BR" sz="1600" dirty="0" smtClean="0">
                <a:latin typeface="Calibri" pitchFamily="34" charset="0"/>
                <a:cs typeface="Calibri" pitchFamily="34" charset="0"/>
              </a:rPr>
              <a:t>GT - PRODUTOS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6084168" y="6309320"/>
            <a:ext cx="4572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t-BR" sz="1200" dirty="0" smtClean="0">
                <a:latin typeface="Calibri" pitchFamily="34" charset="0"/>
                <a:cs typeface="Calibri" pitchFamily="34" charset="0"/>
              </a:rPr>
              <a:t>XEREM - RJ – 09 de abril de  2014</a:t>
            </a:r>
            <a:endParaRPr lang="pt-BR" sz="12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  <p:bldP spid="205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7600" y="908720"/>
            <a:ext cx="8229600" cy="77787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3200" b="1" dirty="0" smtClean="0">
                <a:solidFill>
                  <a:srgbClr val="002060"/>
                </a:solidFill>
                <a:latin typeface="Verdana" pitchFamily="34" charset="0"/>
              </a:rPr>
              <a:t>Missão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2564" y="1628800"/>
            <a:ext cx="8212701" cy="1224136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Tx/>
              <a:buNone/>
            </a:pPr>
            <a:r>
              <a:rPr lang="pt-BR" dirty="0" smtClean="0">
                <a:solidFill>
                  <a:srgbClr val="002060"/>
                </a:solidFill>
                <a:latin typeface="Verdana" pitchFamily="34" charset="0"/>
              </a:rPr>
              <a:t>Fomentar a avaliação da conformidade </a:t>
            </a:r>
          </a:p>
          <a:p>
            <a:pPr marL="0" indent="0" algn="ctr" eaLnBrk="1" hangingPunct="1">
              <a:buFontTx/>
              <a:buNone/>
            </a:pPr>
            <a:r>
              <a:rPr lang="pt-BR" dirty="0" smtClean="0">
                <a:solidFill>
                  <a:srgbClr val="002060"/>
                </a:solidFill>
                <a:latin typeface="Verdana" pitchFamily="34" charset="0"/>
              </a:rPr>
              <a:t>e assegurar sua credibilidade.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77600" y="3079910"/>
            <a:ext cx="822960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F0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24" charset="-128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24" charset="-128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24" charset="-128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2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2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2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2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r>
              <a:rPr lang="pt-BR" sz="3200" b="1" dirty="0" smtClean="0">
                <a:solidFill>
                  <a:srgbClr val="002060"/>
                </a:solidFill>
                <a:latin typeface="Verdana" pitchFamily="34" charset="0"/>
              </a:rPr>
              <a:t>Visão</a:t>
            </a:r>
          </a:p>
        </p:txBody>
      </p:sp>
      <p:sp>
        <p:nvSpPr>
          <p:cNvPr id="2" name="Retângulo 1"/>
          <p:cNvSpPr/>
          <p:nvPr/>
        </p:nvSpPr>
        <p:spPr>
          <a:xfrm>
            <a:off x="477600" y="3717032"/>
            <a:ext cx="8229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Tx/>
              <a:buNone/>
            </a:pPr>
            <a:r>
              <a:rPr lang="pt-BR" sz="3200" dirty="0">
                <a:solidFill>
                  <a:srgbClr val="002060"/>
                </a:solidFill>
                <a:latin typeface="Verdana" pitchFamily="34" charset="0"/>
              </a:rPr>
              <a:t>Ser reconhecida como referência na avaliação da conformidade. </a:t>
            </a:r>
          </a:p>
          <a:p>
            <a:pPr algn="ctr" eaLnBrk="1" hangingPunct="1">
              <a:buFontTx/>
              <a:buNone/>
            </a:pPr>
            <a:r>
              <a:rPr lang="pt-BR" sz="3200" dirty="0" smtClean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pt-BR" sz="3200" dirty="0">
                <a:solidFill>
                  <a:srgbClr val="002060"/>
                </a:solidFill>
                <a:latin typeface="Verdana" pitchFamily="34" charset="0"/>
              </a:rPr>
              <a:t>Ter representação ativa na definição de políticas e regulamentos aplicados ao setor.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670239" y="317846"/>
            <a:ext cx="3844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Fundação 2009 </a:t>
            </a:r>
            <a:endParaRPr lang="pt-BR" sz="32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7557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5000" b="1" smtClean="0">
                <a:solidFill>
                  <a:srgbClr val="002060"/>
                </a:solidFill>
                <a:latin typeface="Verdana" pitchFamily="34" charset="0"/>
              </a:rPr>
              <a:t>Valores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24075" y="1844675"/>
            <a:ext cx="5049838" cy="452596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pt-PT" sz="3000" dirty="0" smtClean="0">
                <a:solidFill>
                  <a:srgbClr val="002060"/>
                </a:solidFill>
                <a:latin typeface="Verdana" pitchFamily="34" charset="0"/>
              </a:rPr>
              <a:t>Ética</a:t>
            </a:r>
          </a:p>
          <a:p>
            <a:pPr eaLnBrk="1" hangingPunct="1">
              <a:lnSpc>
                <a:spcPct val="90000"/>
              </a:lnSpc>
            </a:pPr>
            <a:r>
              <a:rPr lang="pt-PT" sz="3000" dirty="0" smtClean="0">
                <a:solidFill>
                  <a:srgbClr val="002060"/>
                </a:solidFill>
                <a:latin typeface="Verdana" pitchFamily="34" charset="0"/>
              </a:rPr>
              <a:t>Independência</a:t>
            </a:r>
          </a:p>
          <a:p>
            <a:pPr eaLnBrk="1" hangingPunct="1">
              <a:lnSpc>
                <a:spcPct val="90000"/>
              </a:lnSpc>
            </a:pPr>
            <a:r>
              <a:rPr lang="pt-PT" sz="3000" dirty="0" smtClean="0">
                <a:solidFill>
                  <a:srgbClr val="002060"/>
                </a:solidFill>
                <a:latin typeface="Verdana" pitchFamily="34" charset="0"/>
              </a:rPr>
              <a:t>Imparcialidade</a:t>
            </a:r>
          </a:p>
          <a:p>
            <a:pPr eaLnBrk="1" hangingPunct="1">
              <a:lnSpc>
                <a:spcPct val="90000"/>
              </a:lnSpc>
            </a:pPr>
            <a:r>
              <a:rPr lang="pt-PT" sz="3000" dirty="0" smtClean="0">
                <a:solidFill>
                  <a:srgbClr val="002060"/>
                </a:solidFill>
                <a:latin typeface="Verdana" pitchFamily="34" charset="0"/>
              </a:rPr>
              <a:t>Dedicação</a:t>
            </a:r>
          </a:p>
          <a:p>
            <a:pPr eaLnBrk="1" hangingPunct="1">
              <a:lnSpc>
                <a:spcPct val="90000"/>
              </a:lnSpc>
            </a:pPr>
            <a:r>
              <a:rPr lang="pt-PT" sz="3000" dirty="0" smtClean="0">
                <a:solidFill>
                  <a:srgbClr val="002060"/>
                </a:solidFill>
                <a:latin typeface="Verdana" pitchFamily="34" charset="0"/>
              </a:rPr>
              <a:t>Transparência</a:t>
            </a:r>
          </a:p>
          <a:p>
            <a:pPr eaLnBrk="1" hangingPunct="1">
              <a:lnSpc>
                <a:spcPct val="90000"/>
              </a:lnSpc>
            </a:pPr>
            <a:r>
              <a:rPr lang="pt-PT" sz="3000" dirty="0" smtClean="0">
                <a:solidFill>
                  <a:srgbClr val="002060"/>
                </a:solidFill>
                <a:latin typeface="Verdana" pitchFamily="34" charset="0"/>
              </a:rPr>
              <a:t>Conhecimento</a:t>
            </a:r>
          </a:p>
          <a:p>
            <a:pPr eaLnBrk="1" hangingPunct="1">
              <a:lnSpc>
                <a:spcPct val="90000"/>
              </a:lnSpc>
            </a:pPr>
            <a:r>
              <a:rPr lang="pt-PT" sz="3000" dirty="0" smtClean="0">
                <a:solidFill>
                  <a:srgbClr val="002060"/>
                </a:solidFill>
                <a:latin typeface="Verdana" pitchFamily="34" charset="0"/>
              </a:rPr>
              <a:t>Isonomia</a:t>
            </a:r>
            <a:endParaRPr lang="pt-BR" sz="3000" dirty="0" smtClean="0">
              <a:solidFill>
                <a:srgbClr val="00206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765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116632"/>
            <a:ext cx="8229600" cy="77809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4000" b="1" dirty="0" smtClean="0">
                <a:solidFill>
                  <a:srgbClr val="002060"/>
                </a:solidFill>
                <a:latin typeface="Verdana" pitchFamily="34" charset="0"/>
              </a:rPr>
              <a:t>Comitês da ABROC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584" y="764704"/>
            <a:ext cx="7129462" cy="576064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Clr>
                <a:schemeClr val="accent2"/>
              </a:buClr>
              <a:buFontTx/>
              <a:buNone/>
              <a:defRPr/>
            </a:pPr>
            <a:r>
              <a:rPr lang="pt-BR" sz="2400" dirty="0" smtClean="0">
                <a:solidFill>
                  <a:srgbClr val="002060"/>
                </a:solidFill>
                <a:latin typeface="Verdana" pitchFamily="34" charset="0"/>
              </a:rPr>
              <a:t>Comitê de Ética e Conduta</a:t>
            </a:r>
          </a:p>
          <a:p>
            <a:pPr marL="0" indent="0" eaLnBrk="1" hangingPunct="1">
              <a:buClr>
                <a:schemeClr val="accent2"/>
              </a:buClr>
              <a:buFontTx/>
              <a:buNone/>
              <a:defRPr/>
            </a:pPr>
            <a:r>
              <a:rPr lang="pt-BR" sz="2400" dirty="0" smtClean="0">
                <a:solidFill>
                  <a:srgbClr val="002060"/>
                </a:solidFill>
                <a:latin typeface="Verdana" pitchFamily="34" charset="0"/>
              </a:rPr>
              <a:t>Grupos de Trabalho Sistemas e Pessoas Grupo de Trabalho de Produtos</a:t>
            </a:r>
          </a:p>
          <a:p>
            <a:pPr marL="0" indent="0" eaLnBrk="1" hangingPunct="1">
              <a:buClr>
                <a:schemeClr val="accent2"/>
              </a:buClr>
              <a:buFontTx/>
              <a:buNone/>
              <a:defRPr/>
            </a:pPr>
            <a:r>
              <a:rPr lang="pt-BR" sz="2400" dirty="0" smtClean="0">
                <a:solidFill>
                  <a:srgbClr val="002060"/>
                </a:solidFill>
                <a:latin typeface="Verdana" pitchFamily="34" charset="0"/>
              </a:rPr>
              <a:t>Comissões Técnicas</a:t>
            </a:r>
          </a:p>
          <a:p>
            <a:pPr lvl="1">
              <a:buClr>
                <a:schemeClr val="accent2"/>
              </a:buClr>
              <a:defRPr/>
            </a:pPr>
            <a:r>
              <a:rPr lang="pt-BR" sz="1800" dirty="0">
                <a:solidFill>
                  <a:srgbClr val="002060"/>
                </a:solidFill>
                <a:latin typeface="Verdana" pitchFamily="34" charset="0"/>
              </a:rPr>
              <a:t>AEX</a:t>
            </a:r>
          </a:p>
          <a:p>
            <a:pPr lvl="1">
              <a:buClr>
                <a:schemeClr val="accent2"/>
              </a:buClr>
              <a:defRPr/>
            </a:pPr>
            <a:r>
              <a:rPr lang="pt-BR" sz="1800" dirty="0" smtClean="0">
                <a:solidFill>
                  <a:srgbClr val="002060"/>
                </a:solidFill>
                <a:latin typeface="Verdana" pitchFamily="34" charset="0"/>
              </a:rPr>
              <a:t>Alimentos</a:t>
            </a:r>
            <a:endParaRPr lang="pt-BR" sz="1800" dirty="0">
              <a:solidFill>
                <a:srgbClr val="002060"/>
              </a:solidFill>
              <a:latin typeface="Verdana" pitchFamily="34" charset="0"/>
            </a:endParaRPr>
          </a:p>
          <a:p>
            <a:pPr lvl="1">
              <a:buClr>
                <a:schemeClr val="accent2"/>
              </a:buClr>
              <a:defRPr/>
            </a:pPr>
            <a:r>
              <a:rPr lang="pt-BR" sz="1800" dirty="0">
                <a:solidFill>
                  <a:srgbClr val="002060"/>
                </a:solidFill>
                <a:latin typeface="Verdana" pitchFamily="34" charset="0"/>
              </a:rPr>
              <a:t>Automotivo</a:t>
            </a:r>
          </a:p>
          <a:p>
            <a:pPr lvl="1">
              <a:buClr>
                <a:schemeClr val="accent2"/>
              </a:buClr>
              <a:defRPr/>
            </a:pPr>
            <a:r>
              <a:rPr lang="pt-BR" sz="1800" dirty="0" smtClean="0">
                <a:solidFill>
                  <a:srgbClr val="002060"/>
                </a:solidFill>
                <a:latin typeface="Verdana" pitchFamily="34" charset="0"/>
              </a:rPr>
              <a:t>Baixa </a:t>
            </a:r>
            <a:r>
              <a:rPr lang="pt-BR" sz="1800" dirty="0">
                <a:solidFill>
                  <a:srgbClr val="002060"/>
                </a:solidFill>
                <a:latin typeface="Verdana" pitchFamily="34" charset="0"/>
              </a:rPr>
              <a:t>Tensão</a:t>
            </a:r>
          </a:p>
          <a:p>
            <a:pPr lvl="1">
              <a:buClr>
                <a:schemeClr val="accent2"/>
              </a:buClr>
              <a:defRPr/>
            </a:pPr>
            <a:r>
              <a:rPr lang="pt-BR" sz="1800" dirty="0">
                <a:solidFill>
                  <a:srgbClr val="002060"/>
                </a:solidFill>
                <a:latin typeface="Verdana" pitchFamily="34" charset="0"/>
              </a:rPr>
              <a:t>Bens de Informática</a:t>
            </a:r>
          </a:p>
          <a:p>
            <a:pPr lvl="1">
              <a:buClr>
                <a:schemeClr val="accent2"/>
              </a:buClr>
              <a:defRPr/>
            </a:pPr>
            <a:r>
              <a:rPr lang="pt-BR" sz="1800" dirty="0" smtClean="0">
                <a:solidFill>
                  <a:srgbClr val="002060"/>
                </a:solidFill>
                <a:latin typeface="Verdana" pitchFamily="34" charset="0"/>
              </a:rPr>
              <a:t>Construção Civil</a:t>
            </a:r>
          </a:p>
          <a:p>
            <a:pPr lvl="1">
              <a:buClr>
                <a:schemeClr val="accent2"/>
              </a:buClr>
              <a:defRPr/>
            </a:pPr>
            <a:r>
              <a:rPr lang="pt-BR" sz="1800" dirty="0" smtClean="0">
                <a:solidFill>
                  <a:srgbClr val="002060"/>
                </a:solidFill>
                <a:latin typeface="Verdana" pitchFamily="34" charset="0"/>
              </a:rPr>
              <a:t>Eletrodomésticos</a:t>
            </a:r>
          </a:p>
          <a:p>
            <a:pPr lvl="1">
              <a:buClr>
                <a:schemeClr val="accent2"/>
              </a:buClr>
              <a:defRPr/>
            </a:pPr>
            <a:r>
              <a:rPr lang="pt-BR" sz="1800" dirty="0">
                <a:solidFill>
                  <a:srgbClr val="002060"/>
                </a:solidFill>
                <a:latin typeface="Verdana" pitchFamily="34" charset="0"/>
              </a:rPr>
              <a:t>Maquinas e Dispositivos de Segurança</a:t>
            </a:r>
          </a:p>
          <a:p>
            <a:pPr lvl="1">
              <a:buClr>
                <a:schemeClr val="accent2"/>
              </a:buClr>
              <a:defRPr/>
            </a:pPr>
            <a:r>
              <a:rPr lang="pt-BR" sz="1800" b="1" dirty="0" smtClean="0">
                <a:solidFill>
                  <a:srgbClr val="FF0000"/>
                </a:solidFill>
                <a:latin typeface="Verdana" pitchFamily="34" charset="0"/>
              </a:rPr>
              <a:t>Produtos Médicos</a:t>
            </a:r>
          </a:p>
          <a:p>
            <a:pPr lvl="1">
              <a:buClr>
                <a:schemeClr val="accent2"/>
              </a:buClr>
              <a:defRPr/>
            </a:pPr>
            <a:r>
              <a:rPr lang="pt-BR" sz="1800" dirty="0" smtClean="0">
                <a:solidFill>
                  <a:srgbClr val="002060"/>
                </a:solidFill>
                <a:latin typeface="Verdana" pitchFamily="34" charset="0"/>
              </a:rPr>
              <a:t>Puericultura</a:t>
            </a:r>
          </a:p>
          <a:p>
            <a:pPr lvl="1">
              <a:buClr>
                <a:schemeClr val="accent2"/>
              </a:buClr>
              <a:defRPr/>
            </a:pPr>
            <a:r>
              <a:rPr lang="pt-BR" sz="1800" dirty="0" smtClean="0">
                <a:solidFill>
                  <a:srgbClr val="002060"/>
                </a:solidFill>
                <a:latin typeface="Verdana" pitchFamily="34" charset="0"/>
              </a:rPr>
              <a:t>Químicos e Postos de Serviço</a:t>
            </a:r>
          </a:p>
        </p:txBody>
      </p:sp>
    </p:spTree>
    <p:extLst>
      <p:ext uri="{BB962C8B-B14F-4D97-AF65-F5344CB8AC3E}">
        <p14:creationId xmlns:p14="http://schemas.microsoft.com/office/powerpoint/2010/main" xmlns="" val="323625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Aprovada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assembléia</a:t>
            </a:r>
            <a:r>
              <a:rPr lang="en-US" dirty="0" smtClean="0"/>
              <a:t> a </a:t>
            </a:r>
            <a:r>
              <a:rPr lang="en-US" dirty="0" err="1" smtClean="0"/>
              <a:t>inclusão</a:t>
            </a:r>
            <a:r>
              <a:rPr lang="en-US" dirty="0" smtClean="0"/>
              <a:t> dos </a:t>
            </a:r>
            <a:r>
              <a:rPr lang="en-US" dirty="0" err="1" smtClean="0"/>
              <a:t>laboratórios</a:t>
            </a:r>
            <a:r>
              <a:rPr lang="en-US" dirty="0" smtClean="0"/>
              <a:t> de </a:t>
            </a:r>
            <a:r>
              <a:rPr lang="en-US" dirty="0" err="1" smtClean="0"/>
              <a:t>ensaio</a:t>
            </a:r>
            <a:r>
              <a:rPr lang="en-US" dirty="0" smtClean="0"/>
              <a:t> e de </a:t>
            </a:r>
            <a:r>
              <a:rPr lang="en-US" dirty="0" err="1" smtClean="0"/>
              <a:t>calibração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associados</a:t>
            </a:r>
            <a:endParaRPr lang="en-US" dirty="0" smtClean="0"/>
          </a:p>
          <a:p>
            <a:r>
              <a:rPr lang="en-US" dirty="0" err="1" smtClean="0"/>
              <a:t>Profissionalização</a:t>
            </a:r>
            <a:r>
              <a:rPr lang="en-US" dirty="0" smtClean="0"/>
              <a:t> da </a:t>
            </a:r>
            <a:r>
              <a:rPr lang="en-US" dirty="0" err="1" smtClean="0"/>
              <a:t>Entidade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079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"/>
          <p:cNvSpPr>
            <a:spLocks noGrp="1"/>
          </p:cNvSpPr>
          <p:nvPr>
            <p:ph type="title"/>
          </p:nvPr>
        </p:nvSpPr>
        <p:spPr bwMode="auto">
          <a:xfrm>
            <a:off x="600075" y="230137"/>
            <a:ext cx="8229600" cy="50006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3000" b="1" dirty="0" smtClean="0">
                <a:solidFill>
                  <a:srgbClr val="0070C0"/>
                </a:solidFill>
              </a:rPr>
              <a:t>Programa de Avaliação da Conformidade</a:t>
            </a:r>
          </a:p>
        </p:txBody>
      </p:sp>
      <p:sp>
        <p:nvSpPr>
          <p:cNvPr id="10243" name="CaixaDeTexto 5"/>
          <p:cNvSpPr txBox="1">
            <a:spLocks noChangeArrowheads="1"/>
          </p:cNvSpPr>
          <p:nvPr/>
        </p:nvSpPr>
        <p:spPr bwMode="auto">
          <a:xfrm>
            <a:off x="2857499" y="3881437"/>
            <a:ext cx="1357313" cy="523875"/>
          </a:xfrm>
          <a:prstGeom prst="rect">
            <a:avLst/>
          </a:prstGeom>
          <a:solidFill>
            <a:srgbClr val="B2ECE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pt-BR" sz="2800" b="1">
                <a:latin typeface="Calibri" pitchFamily="34" charset="0"/>
                <a:cs typeface="Calibri" pitchFamily="34" charset="0"/>
              </a:rPr>
              <a:t>OAC</a:t>
            </a:r>
          </a:p>
        </p:txBody>
      </p:sp>
      <p:sp>
        <p:nvSpPr>
          <p:cNvPr id="10244" name="CaixaDeTexto 6"/>
          <p:cNvSpPr txBox="1">
            <a:spLocks noChangeArrowheads="1"/>
          </p:cNvSpPr>
          <p:nvPr/>
        </p:nvSpPr>
        <p:spPr bwMode="auto">
          <a:xfrm>
            <a:off x="3571874" y="3095624"/>
            <a:ext cx="2428875" cy="523875"/>
          </a:xfrm>
          <a:prstGeom prst="rect">
            <a:avLst/>
          </a:prstGeom>
          <a:solidFill>
            <a:srgbClr val="F9A61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pt-BR" b="1" dirty="0">
                <a:latin typeface="Calibri" pitchFamily="34" charset="0"/>
                <a:cs typeface="Calibri" pitchFamily="34" charset="0"/>
              </a:rPr>
              <a:t>Norma + </a:t>
            </a:r>
            <a:r>
              <a:rPr lang="pt-BR" sz="2800" b="1" dirty="0">
                <a:latin typeface="Calibri" pitchFamily="34" charset="0"/>
                <a:cs typeface="Calibri" pitchFamily="34" charset="0"/>
              </a:rPr>
              <a:t>RAC</a:t>
            </a:r>
          </a:p>
        </p:txBody>
      </p:sp>
      <p:sp>
        <p:nvSpPr>
          <p:cNvPr id="10245" name="CaixaDeTexto 7"/>
          <p:cNvSpPr txBox="1">
            <a:spLocks noChangeArrowheads="1"/>
          </p:cNvSpPr>
          <p:nvPr/>
        </p:nvSpPr>
        <p:spPr bwMode="auto">
          <a:xfrm>
            <a:off x="3571874" y="4595812"/>
            <a:ext cx="2428875" cy="830262"/>
          </a:xfrm>
          <a:prstGeom prst="rect">
            <a:avLst/>
          </a:prstGeom>
          <a:solidFill>
            <a:srgbClr val="F9A61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pt-BR" dirty="0">
                <a:latin typeface="Calibri" pitchFamily="34" charset="0"/>
                <a:cs typeface="Calibri" pitchFamily="34" charset="0"/>
              </a:rPr>
              <a:t>Produto Certificado</a:t>
            </a:r>
          </a:p>
        </p:txBody>
      </p:sp>
      <p:sp>
        <p:nvSpPr>
          <p:cNvPr id="10246" name="CaixaDeTexto 15"/>
          <p:cNvSpPr txBox="1">
            <a:spLocks noChangeArrowheads="1"/>
          </p:cNvSpPr>
          <p:nvPr/>
        </p:nvSpPr>
        <p:spPr bwMode="auto">
          <a:xfrm>
            <a:off x="5286374" y="3881437"/>
            <a:ext cx="1428750" cy="461962"/>
          </a:xfrm>
          <a:prstGeom prst="rect">
            <a:avLst/>
          </a:prstGeom>
          <a:solidFill>
            <a:srgbClr val="B2ECE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pt-BR" b="1" dirty="0">
                <a:latin typeface="Calibri" pitchFamily="34" charset="0"/>
                <a:cs typeface="Calibri" pitchFamily="34" charset="0"/>
              </a:rPr>
              <a:t>LAB</a:t>
            </a:r>
          </a:p>
        </p:txBody>
      </p:sp>
      <p:sp>
        <p:nvSpPr>
          <p:cNvPr id="10247" name="Elipse 16"/>
          <p:cNvSpPr>
            <a:spLocks noChangeArrowheads="1"/>
          </p:cNvSpPr>
          <p:nvPr/>
        </p:nvSpPr>
        <p:spPr bwMode="auto">
          <a:xfrm>
            <a:off x="2500312" y="2738437"/>
            <a:ext cx="4572000" cy="300037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pt-BR"/>
          </a:p>
        </p:txBody>
      </p:sp>
      <p:sp>
        <p:nvSpPr>
          <p:cNvPr id="10248" name="Seta para baixo 18"/>
          <p:cNvSpPr>
            <a:spLocks noChangeArrowheads="1"/>
          </p:cNvSpPr>
          <p:nvPr/>
        </p:nvSpPr>
        <p:spPr bwMode="auto">
          <a:xfrm>
            <a:off x="4429124" y="3809999"/>
            <a:ext cx="571500" cy="642938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pt-BR"/>
          </a:p>
        </p:txBody>
      </p:sp>
      <p:sp>
        <p:nvSpPr>
          <p:cNvPr id="10249" name="Retângulo 12"/>
          <p:cNvSpPr>
            <a:spLocks noChangeArrowheads="1"/>
          </p:cNvSpPr>
          <p:nvPr/>
        </p:nvSpPr>
        <p:spPr bwMode="auto">
          <a:xfrm>
            <a:off x="539552" y="908720"/>
            <a:ext cx="835292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buClr>
                <a:srgbClr val="F9A61A"/>
              </a:buClr>
              <a:buFont typeface="Wingdings" pitchFamily="2" charset="2"/>
              <a:buChar char="ü"/>
            </a:pPr>
            <a:r>
              <a:rPr lang="pt-BR" b="1" dirty="0" smtClean="0">
                <a:latin typeface="Calibri" pitchFamily="34" charset="0"/>
                <a:cs typeface="Calibri" pitchFamily="34" charset="0"/>
              </a:rPr>
              <a:t>Proteger </a:t>
            </a:r>
            <a:r>
              <a:rPr lang="pt-BR" b="1" dirty="0">
                <a:latin typeface="Calibri" pitchFamily="34" charset="0"/>
                <a:cs typeface="Calibri" pitchFamily="34" charset="0"/>
              </a:rPr>
              <a:t>o </a:t>
            </a:r>
            <a:r>
              <a:rPr lang="pt-BR" b="1" dirty="0" smtClean="0">
                <a:latin typeface="Calibri" pitchFamily="34" charset="0"/>
                <a:cs typeface="Calibri" pitchFamily="34" charset="0"/>
              </a:rPr>
              <a:t>consumidor (saúde, segurança, meio ambiente);</a:t>
            </a:r>
            <a:endParaRPr lang="pt-BR" b="1" dirty="0">
              <a:latin typeface="Calibri" pitchFamily="34" charset="0"/>
              <a:cs typeface="Calibri" pitchFamily="34" charset="0"/>
            </a:endParaRPr>
          </a:p>
          <a:p>
            <a:pPr eaLnBrk="0" hangingPunct="0">
              <a:buClr>
                <a:srgbClr val="F9A61A"/>
              </a:buClr>
              <a:buFont typeface="Wingdings" pitchFamily="2" charset="2"/>
              <a:buChar char="ü"/>
            </a:pPr>
            <a:r>
              <a:rPr lang="pt-BR" b="1" dirty="0">
                <a:latin typeface="Calibri" pitchFamily="34" charset="0"/>
                <a:cs typeface="Calibri" pitchFamily="34" charset="0"/>
              </a:rPr>
              <a:t>propiciar a concorrência justa;</a:t>
            </a:r>
          </a:p>
          <a:p>
            <a:pPr eaLnBrk="0" hangingPunct="0">
              <a:buClr>
                <a:srgbClr val="F9A61A"/>
              </a:buClr>
              <a:buFont typeface="Wingdings" pitchFamily="2" charset="2"/>
              <a:buChar char="ü"/>
            </a:pPr>
            <a:r>
              <a:rPr lang="pt-BR" b="1" dirty="0">
                <a:latin typeface="Calibri" pitchFamily="34" charset="0"/>
                <a:cs typeface="Calibri" pitchFamily="34" charset="0"/>
              </a:rPr>
              <a:t> estimular a melhoria contínua da qualidade;</a:t>
            </a:r>
          </a:p>
          <a:p>
            <a:pPr eaLnBrk="0" hangingPunct="0">
              <a:buClr>
                <a:srgbClr val="F9A61A"/>
              </a:buClr>
              <a:buFont typeface="Wingdings" pitchFamily="2" charset="2"/>
              <a:buChar char="ü"/>
            </a:pPr>
            <a:r>
              <a:rPr lang="pt-BR" b="1" dirty="0">
                <a:latin typeface="Calibri" pitchFamily="34" charset="0"/>
                <a:cs typeface="Calibri" pitchFamily="34" charset="0"/>
              </a:rPr>
              <a:t>facilitar o comércio internacional;</a:t>
            </a:r>
          </a:p>
          <a:p>
            <a:pPr eaLnBrk="0" hangingPunct="0">
              <a:buClr>
                <a:srgbClr val="F9A61A"/>
              </a:buClr>
              <a:buFont typeface="Wingdings" pitchFamily="2" charset="2"/>
              <a:buChar char="ü"/>
            </a:pPr>
            <a:r>
              <a:rPr lang="pt-BR" b="1" dirty="0">
                <a:latin typeface="Calibri" pitchFamily="34" charset="0"/>
                <a:cs typeface="Calibri" pitchFamily="34" charset="0"/>
              </a:rPr>
              <a:t> fortalecer o mercado interno</a:t>
            </a:r>
            <a:endParaRPr lang="pt-BR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7683" r="11641"/>
          <a:stretch>
            <a:fillRect/>
          </a:stretch>
        </p:blipFill>
        <p:spPr bwMode="auto">
          <a:xfrm>
            <a:off x="3950918" y="5772787"/>
            <a:ext cx="1670785" cy="90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067308216"/>
      </p:ext>
    </p:extLst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pt-BR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Relacionamento entre atores no processo de certificação de ELM</a:t>
            </a:r>
            <a:endParaRPr lang="pt-BR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Retângulo 2"/>
          <p:cNvSpPr/>
          <p:nvPr/>
        </p:nvSpPr>
        <p:spPr bwMode="auto">
          <a:xfrm>
            <a:off x="755576" y="1520788"/>
            <a:ext cx="1448484" cy="75608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124" charset="-128"/>
              </a:rPr>
              <a:t>IAF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b="1" dirty="0" smtClean="0">
                <a:solidFill>
                  <a:schemeClr val="bg1"/>
                </a:solidFill>
                <a:latin typeface="Arial" charset="0"/>
                <a:ea typeface="ＭＳ Ｐゴシック" pitchFamily="124" charset="-128"/>
              </a:rPr>
              <a:t>ILAC</a:t>
            </a:r>
            <a:endParaRPr kumimoji="0" lang="pt-BR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5" name="Retângulo 4"/>
          <p:cNvSpPr/>
          <p:nvPr/>
        </p:nvSpPr>
        <p:spPr bwMode="auto">
          <a:xfrm>
            <a:off x="2699791" y="1484784"/>
            <a:ext cx="1368152" cy="792088"/>
          </a:xfrm>
          <a:prstGeom prst="rect">
            <a:avLst/>
          </a:prstGeom>
          <a:solidFill>
            <a:srgbClr val="FF9933"/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b="1" dirty="0" smtClean="0">
                <a:solidFill>
                  <a:schemeClr val="bg1"/>
                </a:solidFill>
                <a:latin typeface="Arial" charset="0"/>
                <a:ea typeface="ＭＳ Ｐゴシック" pitchFamily="124" charset="-128"/>
              </a:rPr>
              <a:t>CGCRE</a:t>
            </a:r>
            <a:endParaRPr kumimoji="0" lang="pt-BR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6" name="Retângulo 5"/>
          <p:cNvSpPr/>
          <p:nvPr/>
        </p:nvSpPr>
        <p:spPr bwMode="auto">
          <a:xfrm>
            <a:off x="2699791" y="3248980"/>
            <a:ext cx="1368152" cy="756084"/>
          </a:xfrm>
          <a:prstGeom prst="rect">
            <a:avLst/>
          </a:prstGeom>
          <a:solidFill>
            <a:srgbClr val="F9A61A"/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124" charset="-128"/>
              </a:rPr>
              <a:t>DIPAC</a:t>
            </a:r>
          </a:p>
        </p:txBody>
      </p:sp>
      <p:sp>
        <p:nvSpPr>
          <p:cNvPr id="7" name="Retângulo 6"/>
          <p:cNvSpPr/>
          <p:nvPr/>
        </p:nvSpPr>
        <p:spPr bwMode="auto">
          <a:xfrm>
            <a:off x="4644008" y="2492896"/>
            <a:ext cx="1584176" cy="756084"/>
          </a:xfrm>
          <a:prstGeom prst="rect">
            <a:avLst/>
          </a:prstGeom>
          <a:solidFill>
            <a:srgbClr val="0000FF"/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b="1" dirty="0" smtClean="0">
                <a:solidFill>
                  <a:schemeClr val="bg1"/>
                </a:solidFill>
                <a:latin typeface="Arial" charset="0"/>
                <a:ea typeface="ＭＳ Ｐゴシック" pitchFamily="124" charset="-128"/>
              </a:rPr>
              <a:t>OCP</a:t>
            </a:r>
          </a:p>
        </p:txBody>
      </p:sp>
      <p:sp>
        <p:nvSpPr>
          <p:cNvPr id="8" name="Retângulo 7"/>
          <p:cNvSpPr/>
          <p:nvPr/>
        </p:nvSpPr>
        <p:spPr bwMode="auto">
          <a:xfrm>
            <a:off x="7503569" y="1976134"/>
            <a:ext cx="952705" cy="2280957"/>
          </a:xfrm>
          <a:prstGeom prst="rect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b="1" dirty="0" smtClean="0">
                <a:solidFill>
                  <a:schemeClr val="bg1"/>
                </a:solidFill>
                <a:latin typeface="Arial" charset="0"/>
                <a:ea typeface="ＭＳ Ｐゴシック" pitchFamily="124" charset="-128"/>
              </a:rPr>
              <a:t>Fornecedor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124" charset="-128"/>
              </a:rPr>
              <a:t>/ Fabricante</a:t>
            </a:r>
          </a:p>
        </p:txBody>
      </p:sp>
      <p:sp>
        <p:nvSpPr>
          <p:cNvPr id="9" name="Retângulo 8"/>
          <p:cNvSpPr/>
          <p:nvPr/>
        </p:nvSpPr>
        <p:spPr bwMode="auto">
          <a:xfrm>
            <a:off x="4572000" y="4221088"/>
            <a:ext cx="1656184" cy="756084"/>
          </a:xfrm>
          <a:prstGeom prst="rect">
            <a:avLst/>
          </a:prstGeom>
          <a:solidFill>
            <a:srgbClr val="00B050"/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b="1" dirty="0" smtClean="0">
                <a:solidFill>
                  <a:schemeClr val="bg1"/>
                </a:solidFill>
                <a:latin typeface="Arial" charset="0"/>
                <a:ea typeface="ＭＳ Ｐゴシック" pitchFamily="124" charset="-128"/>
              </a:rPr>
              <a:t>Registro</a:t>
            </a:r>
            <a:endParaRPr kumimoji="0" lang="pt-BR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10" name="Retângulo 9"/>
          <p:cNvSpPr/>
          <p:nvPr/>
        </p:nvSpPr>
        <p:spPr bwMode="auto">
          <a:xfrm>
            <a:off x="4572000" y="5157192"/>
            <a:ext cx="1656184" cy="756084"/>
          </a:xfrm>
          <a:prstGeom prst="rect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124" charset="-128"/>
              </a:rPr>
              <a:t>Anuência</a:t>
            </a:r>
          </a:p>
        </p:txBody>
      </p:sp>
      <p:cxnSp>
        <p:nvCxnSpPr>
          <p:cNvPr id="30" name="Conector de seta reta 29"/>
          <p:cNvCxnSpPr/>
          <p:nvPr/>
        </p:nvCxnSpPr>
        <p:spPr bwMode="auto">
          <a:xfrm flipH="1">
            <a:off x="2204061" y="1828237"/>
            <a:ext cx="49573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34" name="Conector angulado 33"/>
          <p:cNvCxnSpPr/>
          <p:nvPr/>
        </p:nvCxnSpPr>
        <p:spPr bwMode="auto">
          <a:xfrm>
            <a:off x="4067944" y="2081099"/>
            <a:ext cx="576064" cy="55581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37" name="Conector angulado 36"/>
          <p:cNvCxnSpPr/>
          <p:nvPr/>
        </p:nvCxnSpPr>
        <p:spPr bwMode="auto">
          <a:xfrm>
            <a:off x="6228184" y="2780928"/>
            <a:ext cx="1271228" cy="8996"/>
          </a:xfrm>
          <a:prstGeom prst="bentConnector3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52" name="Conector angulado 51"/>
          <p:cNvCxnSpPr/>
          <p:nvPr/>
        </p:nvCxnSpPr>
        <p:spPr bwMode="auto">
          <a:xfrm>
            <a:off x="4067944" y="4653136"/>
            <a:ext cx="504056" cy="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9" name="Conector de seta reta 88"/>
          <p:cNvCxnSpPr/>
          <p:nvPr/>
        </p:nvCxnSpPr>
        <p:spPr bwMode="auto">
          <a:xfrm flipH="1">
            <a:off x="6228184" y="3248980"/>
            <a:ext cx="1271228" cy="133214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91" name="Conector de seta reta 90"/>
          <p:cNvCxnSpPr>
            <a:endCxn id="10" idx="3"/>
          </p:cNvCxnSpPr>
          <p:nvPr/>
        </p:nvCxnSpPr>
        <p:spPr bwMode="auto">
          <a:xfrm flipH="1">
            <a:off x="6228184" y="3654020"/>
            <a:ext cx="1275386" cy="188121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08" name="Retângulo 107"/>
          <p:cNvSpPr/>
          <p:nvPr/>
        </p:nvSpPr>
        <p:spPr bwMode="auto">
          <a:xfrm>
            <a:off x="4644008" y="1412776"/>
            <a:ext cx="1584176" cy="684076"/>
          </a:xfrm>
          <a:prstGeom prst="rect">
            <a:avLst/>
          </a:prstGeom>
          <a:solidFill>
            <a:srgbClr val="006600"/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b="1" dirty="0" smtClean="0">
                <a:solidFill>
                  <a:schemeClr val="bg1"/>
                </a:solidFill>
                <a:latin typeface="Arial" charset="0"/>
                <a:ea typeface="ＭＳ Ｐゴシック" pitchFamily="124" charset="-128"/>
              </a:rPr>
              <a:t>LAB</a:t>
            </a:r>
            <a:endParaRPr kumimoji="0" lang="pt-BR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cxnSp>
        <p:nvCxnSpPr>
          <p:cNvPr id="136" name="Conector de seta reta 135"/>
          <p:cNvCxnSpPr>
            <a:endCxn id="7" idx="0"/>
          </p:cNvCxnSpPr>
          <p:nvPr/>
        </p:nvCxnSpPr>
        <p:spPr bwMode="auto">
          <a:xfrm>
            <a:off x="5436096" y="2060848"/>
            <a:ext cx="0" cy="43204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38" name="Conector de seta reta 137"/>
          <p:cNvCxnSpPr/>
          <p:nvPr/>
        </p:nvCxnSpPr>
        <p:spPr bwMode="auto">
          <a:xfrm>
            <a:off x="6228187" y="1598093"/>
            <a:ext cx="1271225" cy="67090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41" name="Conector angulado 140"/>
          <p:cNvCxnSpPr/>
          <p:nvPr/>
        </p:nvCxnSpPr>
        <p:spPr bwMode="auto">
          <a:xfrm>
            <a:off x="4067944" y="1772816"/>
            <a:ext cx="576064" cy="12700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58" name="Conector angulado 157"/>
          <p:cNvCxnSpPr/>
          <p:nvPr/>
        </p:nvCxnSpPr>
        <p:spPr bwMode="auto">
          <a:xfrm>
            <a:off x="3347864" y="5229200"/>
            <a:ext cx="1224136" cy="360040"/>
          </a:xfrm>
          <a:prstGeom prst="bentConnector3">
            <a:avLst>
              <a:gd name="adj1" fmla="val 123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Conector de seta reta 19"/>
          <p:cNvCxnSpPr>
            <a:stCxn id="6" idx="0"/>
          </p:cNvCxnSpPr>
          <p:nvPr/>
        </p:nvCxnSpPr>
        <p:spPr bwMode="auto">
          <a:xfrm flipV="1">
            <a:off x="3383867" y="2276872"/>
            <a:ext cx="0" cy="9721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24" name="Retângulo 5"/>
          <p:cNvSpPr/>
          <p:nvPr/>
        </p:nvSpPr>
        <p:spPr bwMode="auto">
          <a:xfrm>
            <a:off x="2699792" y="4509120"/>
            <a:ext cx="1368152" cy="756084"/>
          </a:xfrm>
          <a:prstGeom prst="rect">
            <a:avLst/>
          </a:prstGeom>
          <a:solidFill>
            <a:srgbClr val="F9A61A"/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124" charset="-128"/>
              </a:rPr>
              <a:t>ANVISA</a:t>
            </a:r>
          </a:p>
        </p:txBody>
      </p:sp>
      <p:cxnSp>
        <p:nvCxnSpPr>
          <p:cNvPr id="45" name="Conector angulado 33"/>
          <p:cNvCxnSpPr/>
          <p:nvPr/>
        </p:nvCxnSpPr>
        <p:spPr bwMode="auto">
          <a:xfrm flipV="1">
            <a:off x="3707904" y="2904693"/>
            <a:ext cx="936104" cy="308283"/>
          </a:xfrm>
          <a:prstGeom prst="bentConnector3">
            <a:avLst>
              <a:gd name="adj1" fmla="val 251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49" name="Conector de seta reta 19"/>
          <p:cNvCxnSpPr>
            <a:stCxn id="24" idx="0"/>
          </p:cNvCxnSpPr>
          <p:nvPr/>
        </p:nvCxnSpPr>
        <p:spPr bwMode="auto">
          <a:xfrm flipH="1" flipV="1">
            <a:off x="3347864" y="4005064"/>
            <a:ext cx="36004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6" name="Conector de seta reta 25"/>
          <p:cNvCxnSpPr/>
          <p:nvPr/>
        </p:nvCxnSpPr>
        <p:spPr bwMode="auto">
          <a:xfrm flipH="1">
            <a:off x="2421061" y="2096852"/>
            <a:ext cx="24786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Conector de seta reta 27"/>
          <p:cNvCxnSpPr/>
          <p:nvPr/>
        </p:nvCxnSpPr>
        <p:spPr bwMode="auto">
          <a:xfrm>
            <a:off x="2421061" y="2096852"/>
            <a:ext cx="0" cy="27903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Conector de seta reta 30"/>
          <p:cNvCxnSpPr>
            <a:endCxn id="24" idx="1"/>
          </p:cNvCxnSpPr>
          <p:nvPr/>
        </p:nvCxnSpPr>
        <p:spPr bwMode="auto">
          <a:xfrm>
            <a:off x="2421061" y="4887162"/>
            <a:ext cx="27873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xmlns="" val="93951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de </a:t>
            </a:r>
            <a:r>
              <a:rPr lang="en-US" dirty="0" err="1" smtClean="0"/>
              <a:t>hoje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824536"/>
          </a:xfrm>
        </p:spPr>
        <p:txBody>
          <a:bodyPr/>
          <a:lstStyle/>
          <a:p>
            <a:r>
              <a:rPr lang="en-US" dirty="0" err="1" smtClean="0"/>
              <a:t>Impacto</a:t>
            </a:r>
            <a:r>
              <a:rPr lang="en-US" dirty="0" smtClean="0"/>
              <a:t> da IN 9, 3</a:t>
            </a:r>
            <a:r>
              <a:rPr lang="en-US" baseline="30000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edição</a:t>
            </a:r>
            <a:r>
              <a:rPr lang="en-US" dirty="0" smtClean="0"/>
              <a:t> e do novo RAC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Fases</a:t>
            </a:r>
            <a:r>
              <a:rPr lang="en-US" dirty="0" smtClean="0"/>
              <a:t>, </a:t>
            </a:r>
            <a:r>
              <a:rPr lang="en-US" dirty="0" err="1" smtClean="0"/>
              <a:t>Prazos</a:t>
            </a:r>
            <a:r>
              <a:rPr lang="en-US" dirty="0" smtClean="0"/>
              <a:t> e </a:t>
            </a:r>
            <a:r>
              <a:rPr lang="en-US" dirty="0" err="1" smtClean="0"/>
              <a:t>Custos</a:t>
            </a:r>
            <a:endParaRPr lang="en-US" dirty="0" smtClean="0"/>
          </a:p>
          <a:p>
            <a:pPr lvl="1"/>
            <a:r>
              <a:rPr lang="en-US" dirty="0" err="1"/>
              <a:t>E</a:t>
            </a:r>
            <a:r>
              <a:rPr lang="en-US" dirty="0" err="1" smtClean="0"/>
              <a:t>xpectativa</a:t>
            </a:r>
            <a:r>
              <a:rPr lang="en-US" dirty="0" smtClean="0"/>
              <a:t> de </a:t>
            </a:r>
            <a:r>
              <a:rPr lang="en-US" dirty="0" err="1"/>
              <a:t>S</a:t>
            </a:r>
            <a:r>
              <a:rPr lang="en-US" dirty="0" err="1" smtClean="0"/>
              <a:t>ucesso</a:t>
            </a:r>
            <a:r>
              <a:rPr lang="en-US" dirty="0" smtClean="0"/>
              <a:t> do </a:t>
            </a:r>
            <a:r>
              <a:rPr lang="en-US" dirty="0" err="1" smtClean="0"/>
              <a:t>Programa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trouxemos</a:t>
            </a:r>
            <a:r>
              <a:rPr lang="en-US" dirty="0" smtClean="0"/>
              <a:t> de </a:t>
            </a:r>
            <a:r>
              <a:rPr lang="en-US" dirty="0" err="1" smtClean="0"/>
              <a:t>consenso</a:t>
            </a:r>
            <a:r>
              <a:rPr lang="en-US" dirty="0" smtClean="0"/>
              <a:t> ABROC </a:t>
            </a:r>
            <a:r>
              <a:rPr lang="en-US" dirty="0" err="1" smtClean="0"/>
              <a:t>para</a:t>
            </a:r>
            <a:r>
              <a:rPr lang="en-US" dirty="0" smtClean="0"/>
              <a:t> o </a:t>
            </a:r>
            <a:r>
              <a:rPr lang="en-US" dirty="0" err="1" smtClean="0"/>
              <a:t>evento</a:t>
            </a:r>
            <a:r>
              <a:rPr lang="en-US" dirty="0" smtClean="0"/>
              <a:t> de </a:t>
            </a:r>
            <a:r>
              <a:rPr lang="en-US" dirty="0" err="1" smtClean="0"/>
              <a:t>hoje</a:t>
            </a:r>
            <a:r>
              <a:rPr lang="en-US" dirty="0" smtClean="0"/>
              <a:t>:</a:t>
            </a:r>
          </a:p>
          <a:p>
            <a:pPr lvl="2"/>
            <a:r>
              <a:rPr lang="en-US" sz="2800" dirty="0" err="1" smtClean="0"/>
              <a:t>Detalhes</a:t>
            </a:r>
            <a:r>
              <a:rPr lang="en-US" sz="2800" dirty="0" smtClean="0"/>
              <a:t>/ </a:t>
            </a:r>
            <a:r>
              <a:rPr lang="en-US" sz="2800" dirty="0" err="1" smtClean="0"/>
              <a:t>pormenores</a:t>
            </a:r>
            <a:r>
              <a:rPr lang="en-US" sz="2800" dirty="0" smtClean="0"/>
              <a:t> dos </a:t>
            </a:r>
            <a:r>
              <a:rPr lang="en-US" sz="2800" dirty="0" err="1" smtClean="0"/>
              <a:t>itens</a:t>
            </a:r>
            <a:r>
              <a:rPr lang="en-US" sz="2800" dirty="0" smtClean="0"/>
              <a:t> do RAC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2642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22114"/>
          </a:xfrm>
        </p:spPr>
        <p:txBody>
          <a:bodyPr/>
          <a:lstStyle/>
          <a:p>
            <a:r>
              <a:rPr lang="en-US" sz="3600" dirty="0" err="1" smtClean="0"/>
              <a:t>Impacto</a:t>
            </a:r>
            <a:r>
              <a:rPr lang="en-US" sz="3600" dirty="0" smtClean="0"/>
              <a:t> </a:t>
            </a:r>
            <a:r>
              <a:rPr lang="en-US" sz="3600" dirty="0" err="1" smtClean="0"/>
              <a:t>nas</a:t>
            </a:r>
            <a:r>
              <a:rPr lang="en-US" sz="3600" dirty="0" smtClean="0"/>
              <a:t> </a:t>
            </a:r>
            <a:r>
              <a:rPr lang="en-US" sz="3600" dirty="0" err="1" smtClean="0"/>
              <a:t>Fases</a:t>
            </a:r>
            <a:r>
              <a:rPr lang="en-US" sz="3600" dirty="0" smtClean="0"/>
              <a:t>, </a:t>
            </a:r>
            <a:r>
              <a:rPr lang="en-US" sz="3600" dirty="0" err="1" smtClean="0"/>
              <a:t>Prazos</a:t>
            </a:r>
            <a:r>
              <a:rPr lang="en-US" sz="3600" dirty="0" smtClean="0"/>
              <a:t> e </a:t>
            </a:r>
            <a:r>
              <a:rPr lang="en-US" sz="3600" dirty="0" err="1" smtClean="0"/>
              <a:t>Custos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980728"/>
            <a:ext cx="8229600" cy="5544616"/>
          </a:xfrm>
        </p:spPr>
        <p:txBody>
          <a:bodyPr/>
          <a:lstStyle/>
          <a:p>
            <a:r>
              <a:rPr lang="en-US" sz="2800" dirty="0" err="1" smtClean="0"/>
              <a:t>Aumento</a:t>
            </a:r>
            <a:r>
              <a:rPr lang="en-US" sz="2800" dirty="0" smtClean="0"/>
              <a:t> </a:t>
            </a:r>
            <a:r>
              <a:rPr lang="en-US" sz="2800" dirty="0" err="1" smtClean="0"/>
              <a:t>nas</a:t>
            </a:r>
            <a:r>
              <a:rPr lang="en-US" sz="2800" dirty="0" smtClean="0"/>
              <a:t> </a:t>
            </a:r>
            <a:r>
              <a:rPr lang="en-US" sz="2800" dirty="0" err="1" smtClean="0"/>
              <a:t>fases</a:t>
            </a:r>
            <a:r>
              <a:rPr lang="en-US" sz="2800" dirty="0" smtClean="0"/>
              <a:t> e no tempo de </a:t>
            </a:r>
            <a:r>
              <a:rPr lang="en-US" sz="2800" dirty="0" err="1" smtClean="0"/>
              <a:t>análise</a:t>
            </a:r>
            <a:r>
              <a:rPr lang="en-US" sz="2800" dirty="0" smtClean="0"/>
              <a:t> da </a:t>
            </a:r>
            <a:r>
              <a:rPr lang="en-US" sz="2800" dirty="0" err="1" smtClean="0"/>
              <a:t>documentação</a:t>
            </a:r>
            <a:r>
              <a:rPr lang="en-US" sz="2800" dirty="0" smtClean="0"/>
              <a:t> </a:t>
            </a:r>
            <a:r>
              <a:rPr lang="en-US" sz="2800" dirty="0" err="1" smtClean="0"/>
              <a:t>que</a:t>
            </a:r>
            <a:r>
              <a:rPr lang="en-US" sz="2800" dirty="0" smtClean="0"/>
              <a:t> </a:t>
            </a:r>
            <a:r>
              <a:rPr lang="en-US" sz="2800" dirty="0" err="1" smtClean="0"/>
              <a:t>inclui</a:t>
            </a:r>
            <a:r>
              <a:rPr lang="en-US" sz="2800" dirty="0" smtClean="0"/>
              <a:t> </a:t>
            </a:r>
            <a:r>
              <a:rPr lang="en-US" sz="2800" dirty="0" err="1" smtClean="0"/>
              <a:t>novos</a:t>
            </a:r>
            <a:r>
              <a:rPr lang="en-US" sz="2800" dirty="0" smtClean="0"/>
              <a:t> </a:t>
            </a:r>
            <a:r>
              <a:rPr lang="en-US" sz="2800" dirty="0" err="1" smtClean="0"/>
              <a:t>documentos</a:t>
            </a:r>
            <a:endParaRPr lang="en-US" sz="2800" dirty="0"/>
          </a:p>
          <a:p>
            <a:pPr lvl="1"/>
            <a:r>
              <a:rPr lang="en-US" sz="2400" dirty="0" smtClean="0"/>
              <a:t>Manual do </a:t>
            </a:r>
            <a:r>
              <a:rPr lang="en-US" sz="2400" dirty="0" err="1" smtClean="0"/>
              <a:t>usuário</a:t>
            </a:r>
            <a:r>
              <a:rPr lang="en-US" sz="2400" dirty="0" smtClean="0"/>
              <a:t> do </a:t>
            </a:r>
            <a:r>
              <a:rPr lang="en-US" sz="2400" dirty="0" err="1" smtClean="0"/>
              <a:t>produto</a:t>
            </a:r>
            <a:r>
              <a:rPr lang="en-US" sz="2400" dirty="0" smtClean="0"/>
              <a:t> </a:t>
            </a:r>
            <a:r>
              <a:rPr lang="en-US" sz="2400" dirty="0" err="1" smtClean="0"/>
              <a:t>conforme</a:t>
            </a:r>
            <a:r>
              <a:rPr lang="en-US" sz="2400" dirty="0" smtClean="0"/>
              <a:t> a NBR IEC 62366 (6.2.1.1.6)</a:t>
            </a:r>
          </a:p>
          <a:p>
            <a:pPr lvl="1"/>
            <a:r>
              <a:rPr lang="en-US" sz="2400" dirty="0" err="1" smtClean="0"/>
              <a:t>Arquivo</a:t>
            </a:r>
            <a:r>
              <a:rPr lang="en-US" sz="2400" dirty="0" smtClean="0"/>
              <a:t> de </a:t>
            </a:r>
            <a:r>
              <a:rPr lang="en-US" sz="2400" dirty="0" err="1" smtClean="0"/>
              <a:t>Gerenciamento</a:t>
            </a:r>
            <a:r>
              <a:rPr lang="en-US" sz="2400" dirty="0" smtClean="0"/>
              <a:t> de </a:t>
            </a:r>
            <a:r>
              <a:rPr lang="en-US" sz="2400" dirty="0" err="1" smtClean="0"/>
              <a:t>Risco</a:t>
            </a:r>
            <a:r>
              <a:rPr lang="en-US" sz="2400" dirty="0" smtClean="0"/>
              <a:t> </a:t>
            </a:r>
            <a:r>
              <a:rPr lang="en-US" sz="2400" dirty="0"/>
              <a:t>(item 6.2.3) </a:t>
            </a:r>
          </a:p>
          <a:p>
            <a:pPr lvl="2"/>
            <a:r>
              <a:rPr lang="en-US" dirty="0" err="1" smtClean="0"/>
              <a:t>Arquivo</a:t>
            </a:r>
            <a:r>
              <a:rPr lang="en-US" dirty="0" smtClean="0"/>
              <a:t> de </a:t>
            </a:r>
            <a:r>
              <a:rPr lang="en-US" dirty="0" err="1" smtClean="0"/>
              <a:t>Engenharia</a:t>
            </a:r>
            <a:r>
              <a:rPr lang="en-US" dirty="0" smtClean="0"/>
              <a:t> de </a:t>
            </a:r>
            <a:r>
              <a:rPr lang="en-US" dirty="0" err="1" smtClean="0"/>
              <a:t>Usabilidade</a:t>
            </a:r>
            <a:endParaRPr lang="en-US" dirty="0" smtClean="0"/>
          </a:p>
          <a:p>
            <a:pPr lvl="2"/>
            <a:r>
              <a:rPr lang="en-US" dirty="0" err="1" smtClean="0"/>
              <a:t>Política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Determinação</a:t>
            </a:r>
            <a:r>
              <a:rPr lang="en-US" dirty="0" smtClean="0"/>
              <a:t> do </a:t>
            </a:r>
            <a:r>
              <a:rPr lang="en-US" dirty="0" err="1" smtClean="0"/>
              <a:t>risco</a:t>
            </a:r>
            <a:r>
              <a:rPr lang="en-US" dirty="0" smtClean="0"/>
              <a:t> </a:t>
            </a:r>
            <a:r>
              <a:rPr lang="en-US" dirty="0" err="1" smtClean="0"/>
              <a:t>aceitável</a:t>
            </a:r>
            <a:r>
              <a:rPr lang="en-US" dirty="0" smtClean="0"/>
              <a:t> e </a:t>
            </a:r>
            <a:r>
              <a:rPr lang="en-US" dirty="0" err="1" smtClean="0"/>
              <a:t>aceitabilidade</a:t>
            </a:r>
            <a:r>
              <a:rPr lang="en-US" dirty="0" smtClean="0"/>
              <a:t> dos </a:t>
            </a:r>
            <a:r>
              <a:rPr lang="en-US" dirty="0" err="1" smtClean="0"/>
              <a:t>riscos</a:t>
            </a:r>
            <a:r>
              <a:rPr lang="en-US" dirty="0" smtClean="0"/>
              <a:t> </a:t>
            </a:r>
            <a:r>
              <a:rPr lang="en-US" dirty="0" err="1" smtClean="0"/>
              <a:t>residuais</a:t>
            </a:r>
            <a:r>
              <a:rPr lang="en-US" dirty="0" smtClean="0"/>
              <a:t>;</a:t>
            </a:r>
          </a:p>
          <a:p>
            <a:pPr lvl="2"/>
            <a:r>
              <a:rPr lang="en-US" dirty="0" err="1" smtClean="0"/>
              <a:t>Documentação</a:t>
            </a:r>
            <a:r>
              <a:rPr lang="en-US" dirty="0" smtClean="0"/>
              <a:t> do </a:t>
            </a:r>
            <a:r>
              <a:rPr lang="en-US" dirty="0" err="1" smtClean="0"/>
              <a:t>Ciclo</a:t>
            </a:r>
            <a:r>
              <a:rPr lang="en-US" dirty="0" smtClean="0"/>
              <a:t> de Vida</a:t>
            </a:r>
          </a:p>
          <a:p>
            <a:pPr lvl="2"/>
            <a:r>
              <a:rPr lang="en-US" dirty="0" err="1" smtClean="0"/>
              <a:t>Mapa</a:t>
            </a:r>
            <a:r>
              <a:rPr lang="en-US" dirty="0" smtClean="0"/>
              <a:t> de </a:t>
            </a:r>
            <a:r>
              <a:rPr lang="en-US" dirty="0" err="1" smtClean="0"/>
              <a:t>Gerenciamento</a:t>
            </a:r>
            <a:r>
              <a:rPr lang="en-US" dirty="0" smtClean="0"/>
              <a:t> de </a:t>
            </a:r>
            <a:r>
              <a:rPr lang="en-US" dirty="0" err="1" smtClean="0"/>
              <a:t>Risco</a:t>
            </a:r>
            <a:endParaRPr lang="en-US" dirty="0" smtClean="0"/>
          </a:p>
          <a:p>
            <a:pPr lvl="2"/>
            <a:r>
              <a:rPr lang="en-US" dirty="0" smtClean="0"/>
              <a:t>Total de 19 </a:t>
            </a:r>
            <a:r>
              <a:rPr lang="en-US" dirty="0" err="1" smtClean="0"/>
              <a:t>itens</a:t>
            </a:r>
            <a:r>
              <a:rPr lang="en-US" dirty="0" smtClean="0"/>
              <a:t> de </a:t>
            </a:r>
            <a:r>
              <a:rPr lang="en-US" dirty="0" err="1" smtClean="0"/>
              <a:t>análise</a:t>
            </a:r>
            <a:endParaRPr lang="en-US" dirty="0" smtClean="0"/>
          </a:p>
          <a:p>
            <a:pPr lvl="2"/>
            <a:r>
              <a:rPr lang="en-US" dirty="0" smtClean="0"/>
              <a:t>E </a:t>
            </a:r>
            <a:r>
              <a:rPr lang="en-US" dirty="0" err="1" smtClean="0"/>
              <a:t>mais</a:t>
            </a:r>
            <a:r>
              <a:rPr lang="en-US" dirty="0" smtClean="0"/>
              <a:t> … (cont.)</a:t>
            </a:r>
          </a:p>
        </p:txBody>
      </p:sp>
    </p:spTree>
    <p:extLst>
      <p:ext uri="{BB962C8B-B14F-4D97-AF65-F5344CB8AC3E}">
        <p14:creationId xmlns:p14="http://schemas.microsoft.com/office/powerpoint/2010/main" xmlns="" val="135806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pPr algn="l"/>
            <a:r>
              <a:rPr lang="en-US" sz="2400" dirty="0" smtClean="0"/>
              <a:t>Cont.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764704"/>
            <a:ext cx="8229600" cy="5616624"/>
          </a:xfrm>
        </p:spPr>
        <p:txBody>
          <a:bodyPr/>
          <a:lstStyle/>
          <a:p>
            <a:r>
              <a:rPr lang="en-US" dirty="0" err="1" smtClean="0"/>
              <a:t>Documentos</a:t>
            </a:r>
            <a:r>
              <a:rPr lang="en-US" dirty="0" smtClean="0"/>
              <a:t> </a:t>
            </a:r>
            <a:r>
              <a:rPr lang="en-US" dirty="0" err="1" smtClean="0"/>
              <a:t>necessários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auditoria,</a:t>
            </a:r>
            <a:r>
              <a:rPr lang="en-US" dirty="0"/>
              <a:t> </a:t>
            </a:r>
            <a:r>
              <a:rPr lang="en-US" dirty="0" err="1" smtClean="0"/>
              <a:t>originados</a:t>
            </a:r>
            <a:r>
              <a:rPr lang="en-US" dirty="0" smtClean="0"/>
              <a:t> das </a:t>
            </a:r>
            <a:r>
              <a:rPr lang="en-US" dirty="0" err="1" smtClean="0"/>
              <a:t>normas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NBR IEC 14971- </a:t>
            </a:r>
            <a:r>
              <a:rPr lang="en-US" dirty="0" err="1" smtClean="0"/>
              <a:t>Gerenciamento</a:t>
            </a:r>
            <a:r>
              <a:rPr lang="en-US" dirty="0" smtClean="0"/>
              <a:t> de </a:t>
            </a:r>
            <a:r>
              <a:rPr lang="en-US" dirty="0" err="1" smtClean="0"/>
              <a:t>Risco</a:t>
            </a:r>
            <a:endParaRPr lang="en-US" dirty="0" smtClean="0"/>
          </a:p>
          <a:p>
            <a:pPr lvl="1"/>
            <a:r>
              <a:rPr lang="en-US" dirty="0" smtClean="0"/>
              <a:t>NBR IEC 60601-1, 1-6, 1-9 – </a:t>
            </a:r>
            <a:r>
              <a:rPr lang="en-US" dirty="0" err="1" smtClean="0"/>
              <a:t>Segurança</a:t>
            </a:r>
            <a:r>
              <a:rPr lang="en-US" dirty="0" smtClean="0"/>
              <a:t> </a:t>
            </a:r>
            <a:r>
              <a:rPr lang="en-US" dirty="0" err="1" smtClean="0"/>
              <a:t>Básica</a:t>
            </a:r>
            <a:r>
              <a:rPr lang="en-US" dirty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Desempenho</a:t>
            </a:r>
            <a:r>
              <a:rPr lang="en-US" dirty="0" smtClean="0"/>
              <a:t> </a:t>
            </a:r>
            <a:r>
              <a:rPr lang="en-US" dirty="0" err="1" smtClean="0"/>
              <a:t>Essencial</a:t>
            </a:r>
            <a:r>
              <a:rPr lang="en-US" dirty="0" smtClean="0"/>
              <a:t>, </a:t>
            </a:r>
            <a:r>
              <a:rPr lang="en-US" dirty="0" err="1" smtClean="0"/>
              <a:t>Usabilidade</a:t>
            </a:r>
            <a:r>
              <a:rPr lang="en-US" dirty="0" smtClean="0"/>
              <a:t> e </a:t>
            </a:r>
            <a:r>
              <a:rPr lang="en-US" dirty="0" err="1" smtClean="0"/>
              <a:t>Projeto</a:t>
            </a:r>
            <a:r>
              <a:rPr lang="en-US" dirty="0" smtClean="0"/>
              <a:t> Eco </a:t>
            </a:r>
            <a:r>
              <a:rPr lang="en-US" dirty="0" err="1" smtClean="0"/>
              <a:t>Respon’savel</a:t>
            </a:r>
            <a:endParaRPr lang="en-US" dirty="0" smtClean="0"/>
          </a:p>
          <a:p>
            <a:pPr lvl="1"/>
            <a:r>
              <a:rPr lang="en-US" dirty="0" smtClean="0"/>
              <a:t>NBR IEC 62366 – </a:t>
            </a:r>
            <a:r>
              <a:rPr lang="en-US" dirty="0" err="1" smtClean="0"/>
              <a:t>Engenharia</a:t>
            </a:r>
            <a:r>
              <a:rPr lang="en-US" dirty="0" smtClean="0"/>
              <a:t> de </a:t>
            </a:r>
            <a:r>
              <a:rPr lang="en-US" dirty="0" err="1" smtClean="0"/>
              <a:t>Usabilidade</a:t>
            </a:r>
            <a:endParaRPr lang="en-US" dirty="0" smtClean="0"/>
          </a:p>
          <a:p>
            <a:pPr lvl="1"/>
            <a:r>
              <a:rPr lang="en-US" dirty="0" smtClean="0"/>
              <a:t>IEC 62304 – Software e </a:t>
            </a:r>
            <a:r>
              <a:rPr lang="en-US" dirty="0" err="1" smtClean="0"/>
              <a:t>Ciclo</a:t>
            </a:r>
            <a:r>
              <a:rPr lang="en-US" dirty="0" smtClean="0"/>
              <a:t> de Vida</a:t>
            </a:r>
          </a:p>
          <a:p>
            <a:pPr lvl="1"/>
            <a:r>
              <a:rPr lang="en-US" dirty="0" smtClean="0"/>
              <a:t>NBR ISO 13485, BPF e outros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5369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pPr algn="l"/>
            <a:r>
              <a:rPr lang="en-US" sz="2400" dirty="0" smtClean="0"/>
              <a:t>Cont.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4824536"/>
          </a:xfrm>
        </p:spPr>
        <p:txBody>
          <a:bodyPr/>
          <a:lstStyle/>
          <a:p>
            <a:r>
              <a:rPr lang="en-US" dirty="0" smtClean="0"/>
              <a:t>Plano </a:t>
            </a:r>
            <a:r>
              <a:rPr lang="en-US" dirty="0"/>
              <a:t>de </a:t>
            </a:r>
            <a:r>
              <a:rPr lang="en-US" dirty="0" err="1" smtClean="0"/>
              <a:t>Ensaios</a:t>
            </a:r>
            <a:r>
              <a:rPr lang="en-US" dirty="0" smtClean="0"/>
              <a:t> de </a:t>
            </a:r>
            <a:r>
              <a:rPr lang="en-US" dirty="0" err="1"/>
              <a:t>elaboração</a:t>
            </a:r>
            <a:r>
              <a:rPr lang="en-US" dirty="0"/>
              <a:t> </a:t>
            </a:r>
            <a:r>
              <a:rPr lang="en-US" dirty="0" err="1" smtClean="0"/>
              <a:t>mais</a:t>
            </a:r>
            <a:r>
              <a:rPr lang="en-US" dirty="0" smtClean="0"/>
              <a:t> </a:t>
            </a:r>
            <a:r>
              <a:rPr lang="en-US" dirty="0" err="1" smtClean="0"/>
              <a:t>complexa</a:t>
            </a:r>
            <a:endParaRPr lang="en-US" dirty="0"/>
          </a:p>
          <a:p>
            <a:r>
              <a:rPr lang="en-US" dirty="0" err="1"/>
              <a:t>Aumento</a:t>
            </a:r>
            <a:r>
              <a:rPr lang="en-US" dirty="0"/>
              <a:t> no </a:t>
            </a:r>
            <a:r>
              <a:rPr lang="en-US" dirty="0" err="1"/>
              <a:t>número</a:t>
            </a:r>
            <a:r>
              <a:rPr lang="en-US" dirty="0"/>
              <a:t> de </a:t>
            </a:r>
            <a:r>
              <a:rPr lang="en-US" dirty="0" err="1"/>
              <a:t>ensaios</a:t>
            </a:r>
            <a:r>
              <a:rPr lang="en-US" dirty="0"/>
              <a:t> no </a:t>
            </a:r>
            <a:r>
              <a:rPr lang="en-US" dirty="0" err="1" smtClean="0"/>
              <a:t>produto</a:t>
            </a:r>
            <a:endParaRPr lang="en-US" dirty="0" smtClean="0"/>
          </a:p>
          <a:p>
            <a:r>
              <a:rPr lang="en-US" dirty="0" err="1"/>
              <a:t>P</a:t>
            </a:r>
            <a:r>
              <a:rPr lang="en-US" dirty="0" err="1" smtClean="0"/>
              <a:t>reocupação</a:t>
            </a:r>
            <a:r>
              <a:rPr lang="en-US" dirty="0" smtClean="0"/>
              <a:t> com </a:t>
            </a:r>
            <a:r>
              <a:rPr lang="en-US" dirty="0" err="1" smtClean="0"/>
              <a:t>prazos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 de acreditação</a:t>
            </a:r>
            <a:r>
              <a:rPr lang="en-US" dirty="0"/>
              <a:t>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assunto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já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em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discussão</a:t>
            </a:r>
            <a:endParaRPr lang="en-US" dirty="0" smtClean="0"/>
          </a:p>
          <a:p>
            <a:pPr lvl="1"/>
            <a:r>
              <a:rPr lang="en-US" dirty="0" smtClean="0"/>
              <a:t> de </a:t>
            </a:r>
            <a:r>
              <a:rPr lang="en-US" dirty="0" err="1" smtClean="0"/>
              <a:t>anuência</a:t>
            </a:r>
            <a:r>
              <a:rPr lang="en-US" dirty="0" smtClean="0"/>
              <a:t> de </a:t>
            </a:r>
            <a:r>
              <a:rPr lang="en-US" dirty="0" err="1" smtClean="0"/>
              <a:t>importação</a:t>
            </a:r>
            <a:r>
              <a:rPr lang="en-US" dirty="0" smtClean="0"/>
              <a:t> de </a:t>
            </a:r>
            <a:r>
              <a:rPr lang="en-US" dirty="0" err="1" smtClean="0"/>
              <a:t>amostras</a:t>
            </a:r>
            <a:r>
              <a:rPr lang="en-US" dirty="0" smtClean="0"/>
              <a:t> para </a:t>
            </a:r>
            <a:r>
              <a:rPr lang="en-US" dirty="0" err="1" smtClean="0"/>
              <a:t>ensaio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termo</a:t>
            </a:r>
            <a:r>
              <a:rPr lang="en-US" dirty="0" smtClean="0">
                <a:sym typeface="Wingdings" panose="05000000000000000000" pitchFamily="2" charset="2"/>
              </a:rPr>
              <a:t> de </a:t>
            </a:r>
            <a:r>
              <a:rPr lang="en-US" dirty="0" err="1" smtClean="0">
                <a:sym typeface="Wingdings" panose="05000000000000000000" pitchFamily="2" charset="2"/>
              </a:rPr>
              <a:t>compromisso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 de </a:t>
            </a:r>
            <a:r>
              <a:rPr lang="en-US" dirty="0" err="1" smtClean="0"/>
              <a:t>ensaio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assunto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em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discussão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4527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de </a:t>
            </a:r>
            <a:r>
              <a:rPr lang="en-US" dirty="0" err="1" smtClean="0"/>
              <a:t>hoje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824536"/>
          </a:xfrm>
        </p:spPr>
        <p:txBody>
          <a:bodyPr/>
          <a:lstStyle/>
          <a:p>
            <a:r>
              <a:rPr lang="en-US" dirty="0" err="1" smtClean="0"/>
              <a:t>Impacto</a:t>
            </a:r>
            <a:r>
              <a:rPr lang="en-US" dirty="0" smtClean="0"/>
              <a:t> da 3</a:t>
            </a:r>
            <a:r>
              <a:rPr lang="en-US" baseline="30000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edição</a:t>
            </a:r>
            <a:r>
              <a:rPr lang="en-US" dirty="0" smtClean="0"/>
              <a:t> e do novo RAC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/>
              <a:t>E</a:t>
            </a:r>
            <a:r>
              <a:rPr lang="en-US" dirty="0" err="1" smtClean="0"/>
              <a:t>xpectativa</a:t>
            </a:r>
            <a:r>
              <a:rPr lang="en-US" dirty="0" smtClean="0"/>
              <a:t> de </a:t>
            </a:r>
            <a:r>
              <a:rPr lang="en-US" dirty="0" err="1"/>
              <a:t>S</a:t>
            </a:r>
            <a:r>
              <a:rPr lang="en-US" dirty="0" err="1" smtClean="0"/>
              <a:t>ucesso</a:t>
            </a:r>
            <a:r>
              <a:rPr lang="en-US" dirty="0" smtClean="0"/>
              <a:t> do </a:t>
            </a:r>
            <a:r>
              <a:rPr lang="en-US" dirty="0" err="1" smtClean="0"/>
              <a:t>Programa</a:t>
            </a:r>
            <a:endParaRPr lang="en-US" dirty="0" smtClean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056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/>
          <p:nvPr/>
        </p:nvCxnSpPr>
        <p:spPr bwMode="auto">
          <a:xfrm flipV="1">
            <a:off x="1331640" y="332656"/>
            <a:ext cx="0" cy="5400600"/>
          </a:xfrm>
          <a:prstGeom prst="straightConnector1">
            <a:avLst/>
          </a:prstGeom>
          <a:ln>
            <a:solidFill>
              <a:srgbClr val="4F81BD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 bwMode="auto">
          <a:xfrm>
            <a:off x="1331640" y="5733256"/>
            <a:ext cx="6840760" cy="0"/>
          </a:xfrm>
          <a:prstGeom prst="straightConnector1">
            <a:avLst/>
          </a:prstGeom>
          <a:ln>
            <a:solidFill>
              <a:srgbClr val="4F81BD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 bwMode="auto">
          <a:xfrm flipV="1">
            <a:off x="1547664" y="2060848"/>
            <a:ext cx="5112568" cy="252028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 bwMode="auto">
          <a:xfrm flipV="1">
            <a:off x="1475656" y="1844824"/>
            <a:ext cx="6264696" cy="72008"/>
          </a:xfrm>
          <a:prstGeom prst="line">
            <a:avLst/>
          </a:prstGeom>
          <a:ln>
            <a:solidFill>
              <a:srgbClr val="008000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 bwMode="auto">
          <a:xfrm flipV="1">
            <a:off x="1619672" y="4005064"/>
            <a:ext cx="3672408" cy="1512168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 bwMode="auto">
          <a:xfrm flipV="1">
            <a:off x="5292080" y="1988840"/>
            <a:ext cx="1656184" cy="2016224"/>
          </a:xfrm>
          <a:prstGeom prst="line">
            <a:avLst/>
          </a:prstGeom>
          <a:ln>
            <a:solidFill>
              <a:srgbClr val="F9A61A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 bwMode="auto">
          <a:xfrm flipV="1">
            <a:off x="6660232" y="1844824"/>
            <a:ext cx="792088" cy="216024"/>
          </a:xfrm>
          <a:prstGeom prst="line">
            <a:avLst/>
          </a:prstGeom>
          <a:ln>
            <a:solidFill>
              <a:srgbClr val="000000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 bwMode="auto">
          <a:xfrm flipH="1">
            <a:off x="6948264" y="1196752"/>
            <a:ext cx="288032" cy="792088"/>
          </a:xfrm>
          <a:prstGeom prst="line">
            <a:avLst/>
          </a:prstGeom>
          <a:ln>
            <a:solidFill>
              <a:srgbClr val="0000FF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 bwMode="auto">
          <a:xfrm flipH="1">
            <a:off x="7236296" y="1196752"/>
            <a:ext cx="576064" cy="0"/>
          </a:xfrm>
          <a:prstGeom prst="line">
            <a:avLst/>
          </a:prstGeom>
          <a:ln>
            <a:solidFill>
              <a:srgbClr val="0000FF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2627784" y="1484784"/>
            <a:ext cx="3469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Expectativa</a:t>
            </a:r>
            <a:r>
              <a:rPr lang="en-US" dirty="0" smtClean="0"/>
              <a:t> de </a:t>
            </a:r>
            <a:r>
              <a:rPr lang="en-US" dirty="0" err="1" smtClean="0"/>
              <a:t>Sucesso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 rot="20042213">
            <a:off x="2370810" y="3445646"/>
            <a:ext cx="2814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Resultado</a:t>
            </a:r>
            <a:r>
              <a:rPr lang="en-US" dirty="0" smtClean="0"/>
              <a:t> </a:t>
            </a:r>
            <a:r>
              <a:rPr lang="en-US" dirty="0" err="1" smtClean="0"/>
              <a:t>Avaliado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 rot="20211648">
            <a:off x="3035647" y="4573973"/>
            <a:ext cx="1827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Insatisfação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804248" y="692696"/>
            <a:ext cx="16218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Satisfação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6804248" y="5733256"/>
            <a:ext cx="1108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Tempo</a:t>
            </a:r>
            <a:endParaRPr lang="en-US" dirty="0"/>
          </a:p>
        </p:txBody>
      </p:sp>
      <p:sp>
        <p:nvSpPr>
          <p:cNvPr id="48" name="Up Arrow 47"/>
          <p:cNvSpPr/>
          <p:nvPr/>
        </p:nvSpPr>
        <p:spPr bwMode="auto">
          <a:xfrm rot="8419631">
            <a:off x="2555776" y="836712"/>
            <a:ext cx="360040" cy="648072"/>
          </a:xfrm>
          <a:prstGeom prst="upArrow">
            <a:avLst/>
          </a:prstGeom>
          <a:solidFill>
            <a:srgbClr val="008000"/>
          </a:solidFill>
          <a:ln w="95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50" name="Up Arrow 49"/>
          <p:cNvSpPr/>
          <p:nvPr/>
        </p:nvSpPr>
        <p:spPr bwMode="auto">
          <a:xfrm rot="12749427">
            <a:off x="7617727" y="5053476"/>
            <a:ext cx="360040" cy="648072"/>
          </a:xfrm>
          <a:prstGeom prst="upArrow">
            <a:avLst/>
          </a:prstGeom>
          <a:solidFill>
            <a:schemeClr val="tx1"/>
          </a:solidFill>
          <a:ln w="95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>
            <a:off x="1835696" y="2060848"/>
            <a:ext cx="0" cy="23042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2699792" y="1988840"/>
            <a:ext cx="0" cy="18722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5" name="Straight Arrow Connector 54"/>
          <p:cNvCxnSpPr/>
          <p:nvPr/>
        </p:nvCxnSpPr>
        <p:spPr bwMode="auto">
          <a:xfrm>
            <a:off x="3635896" y="1988840"/>
            <a:ext cx="0" cy="144016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8" name="Straight Arrow Connector 57"/>
          <p:cNvCxnSpPr/>
          <p:nvPr/>
        </p:nvCxnSpPr>
        <p:spPr bwMode="auto">
          <a:xfrm>
            <a:off x="4716016" y="1988840"/>
            <a:ext cx="0" cy="8640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1" name="Straight Arrow Connector 60"/>
          <p:cNvCxnSpPr/>
          <p:nvPr/>
        </p:nvCxnSpPr>
        <p:spPr bwMode="auto">
          <a:xfrm>
            <a:off x="5652120" y="1988840"/>
            <a:ext cx="0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36296" y="1916832"/>
            <a:ext cx="1524000" cy="312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522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  <p:bldP spid="48" grpId="0" animBg="1"/>
      <p:bldP spid="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 </a:t>
            </a:r>
            <a:r>
              <a:rPr lang="en-US" dirty="0" err="1"/>
              <a:t>q</a:t>
            </a:r>
            <a:r>
              <a:rPr lang="en-US" dirty="0" err="1" smtClean="0"/>
              <a:t>ue</a:t>
            </a:r>
            <a:r>
              <a:rPr lang="en-US" dirty="0" smtClean="0"/>
              <a:t>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espera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8958" b="895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8090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dirty="0" err="1" smtClean="0">
                <a:solidFill>
                  <a:srgbClr val="00B0F0"/>
                </a:solidFill>
              </a:rPr>
              <a:t>Enfoques</a:t>
            </a:r>
            <a:r>
              <a:rPr lang="en-US" dirty="0" smtClean="0">
                <a:solidFill>
                  <a:srgbClr val="00B0F0"/>
                </a:solidFill>
              </a:rPr>
              <a:t> / </a:t>
            </a:r>
            <a:r>
              <a:rPr lang="en-US" dirty="0" err="1" smtClean="0">
                <a:solidFill>
                  <a:srgbClr val="00B0F0"/>
                </a:solidFill>
              </a:rPr>
              <a:t>Conceitos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ube 2"/>
          <p:cNvSpPr/>
          <p:nvPr/>
        </p:nvSpPr>
        <p:spPr bwMode="auto">
          <a:xfrm>
            <a:off x="1187624" y="3933056"/>
            <a:ext cx="1944216" cy="864096"/>
          </a:xfrm>
          <a:prstGeom prst="cub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Segurança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 smtClean="0"/>
              <a:t>Básica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" name="Cube 3"/>
          <p:cNvSpPr/>
          <p:nvPr/>
        </p:nvSpPr>
        <p:spPr bwMode="auto">
          <a:xfrm>
            <a:off x="4499992" y="3933056"/>
            <a:ext cx="1944216" cy="864096"/>
          </a:xfrm>
          <a:prstGeom prst="cub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Segurança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 smtClean="0"/>
              <a:t>Básica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Cube 4"/>
          <p:cNvSpPr/>
          <p:nvPr/>
        </p:nvSpPr>
        <p:spPr bwMode="auto">
          <a:xfrm>
            <a:off x="6300192" y="3933056"/>
            <a:ext cx="1944216" cy="864096"/>
          </a:xfrm>
          <a:prstGeom prst="cub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Desempenho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 smtClean="0"/>
              <a:t>Essencial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Cube 5"/>
          <p:cNvSpPr/>
          <p:nvPr/>
        </p:nvSpPr>
        <p:spPr bwMode="auto">
          <a:xfrm>
            <a:off x="5004048" y="3284984"/>
            <a:ext cx="1944216" cy="864096"/>
          </a:xfrm>
          <a:prstGeom prst="cub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Análise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de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Risco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Cube 6"/>
          <p:cNvSpPr/>
          <p:nvPr/>
        </p:nvSpPr>
        <p:spPr bwMode="auto">
          <a:xfrm>
            <a:off x="5724128" y="2636912"/>
            <a:ext cx="1944216" cy="864096"/>
          </a:xfrm>
          <a:prstGeom prst="cub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Projeto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Eco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responsável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Cube 7"/>
          <p:cNvSpPr/>
          <p:nvPr/>
        </p:nvSpPr>
        <p:spPr bwMode="auto">
          <a:xfrm>
            <a:off x="5004048" y="1988840"/>
            <a:ext cx="1944216" cy="864096"/>
          </a:xfrm>
          <a:prstGeom prst="cub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Análise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de Software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Cube 8"/>
          <p:cNvSpPr/>
          <p:nvPr/>
        </p:nvSpPr>
        <p:spPr bwMode="auto">
          <a:xfrm>
            <a:off x="6012160" y="1340768"/>
            <a:ext cx="1944216" cy="864096"/>
          </a:xfrm>
          <a:prstGeom prst="cub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Usabilidade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87624" y="5301208"/>
            <a:ext cx="1659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Know How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499992" y="4941168"/>
            <a:ext cx="4104456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Know (How + What + Why + When + Who + Where + Which + How much/many)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3131840" y="5517232"/>
            <a:ext cx="122413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xmlns="" val="269469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6020072" cy="566738"/>
          </a:xfrm>
        </p:spPr>
        <p:txBody>
          <a:bodyPr/>
          <a:lstStyle/>
          <a:p>
            <a:r>
              <a:rPr lang="en-US" dirty="0" smtClean="0"/>
              <a:t>QUAIS COMPETÊNCIAS SÃO NECESSÁRIAS?</a:t>
            </a:r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250" b="202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73896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en-US" sz="3600" dirty="0" err="1" smtClean="0">
                <a:solidFill>
                  <a:srgbClr val="00B0F0"/>
                </a:solidFill>
              </a:rPr>
              <a:t>Competências</a:t>
            </a:r>
            <a:r>
              <a:rPr lang="en-US" sz="3600" dirty="0" smtClean="0">
                <a:solidFill>
                  <a:srgbClr val="00B0F0"/>
                </a:solidFill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</a:rPr>
              <a:t>Multidisciplinares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4" name="Cube 3"/>
          <p:cNvSpPr/>
          <p:nvPr/>
        </p:nvSpPr>
        <p:spPr bwMode="auto">
          <a:xfrm>
            <a:off x="755576" y="4077072"/>
            <a:ext cx="1944216" cy="864096"/>
          </a:xfrm>
          <a:prstGeom prst="cub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Segurança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 smtClean="0"/>
              <a:t>Básica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Cube 4"/>
          <p:cNvSpPr/>
          <p:nvPr/>
        </p:nvSpPr>
        <p:spPr bwMode="auto">
          <a:xfrm>
            <a:off x="2555776" y="4077072"/>
            <a:ext cx="1944216" cy="864096"/>
          </a:xfrm>
          <a:prstGeom prst="cube">
            <a:avLst/>
          </a:prstGeom>
          <a:solidFill>
            <a:srgbClr val="E6E6E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Desempenho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 smtClean="0"/>
              <a:t>Essencial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Cube 5"/>
          <p:cNvSpPr/>
          <p:nvPr/>
        </p:nvSpPr>
        <p:spPr bwMode="auto">
          <a:xfrm>
            <a:off x="1259632" y="3429000"/>
            <a:ext cx="2340260" cy="864096"/>
          </a:xfrm>
          <a:prstGeom prst="cube">
            <a:avLst/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Gerenciamento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de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Risco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14971</a:t>
            </a:r>
          </a:p>
        </p:txBody>
      </p:sp>
      <p:sp>
        <p:nvSpPr>
          <p:cNvPr id="7" name="Cube 6"/>
          <p:cNvSpPr/>
          <p:nvPr/>
        </p:nvSpPr>
        <p:spPr bwMode="auto">
          <a:xfrm>
            <a:off x="1979712" y="2780928"/>
            <a:ext cx="1944216" cy="864096"/>
          </a:xfrm>
          <a:prstGeom prst="cube">
            <a:avLst/>
          </a:prstGeom>
          <a:solidFill>
            <a:srgbClr val="00FF8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Projeto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Eco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responsável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Cube 7"/>
          <p:cNvSpPr/>
          <p:nvPr/>
        </p:nvSpPr>
        <p:spPr bwMode="auto">
          <a:xfrm>
            <a:off x="1259632" y="2132856"/>
            <a:ext cx="1944216" cy="864096"/>
          </a:xfrm>
          <a:prstGeom prst="cube">
            <a:avLst/>
          </a:prstGeom>
          <a:solidFill>
            <a:srgbClr val="F9A61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Software e LC 62304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Cube 8"/>
          <p:cNvSpPr/>
          <p:nvPr/>
        </p:nvSpPr>
        <p:spPr bwMode="auto">
          <a:xfrm>
            <a:off x="2267744" y="1484784"/>
            <a:ext cx="1944216" cy="864096"/>
          </a:xfrm>
          <a:prstGeom prst="cube">
            <a:avLst/>
          </a:prstGeom>
          <a:solidFill>
            <a:srgbClr val="FF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</a:rPr>
              <a:t>Usabilidade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bg1"/>
                </a:solidFill>
              </a:rPr>
              <a:t>6</a:t>
            </a:r>
            <a:r>
              <a:rPr lang="en-US" sz="2000" dirty="0" smtClean="0">
                <a:solidFill>
                  <a:schemeClr val="bg1"/>
                </a:solidFill>
              </a:rPr>
              <a:t>2366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16016" y="1196752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/>
              <a:t>Conhecimento</a:t>
            </a:r>
            <a:r>
              <a:rPr lang="en-US" sz="1800" dirty="0" smtClean="0"/>
              <a:t> </a:t>
            </a:r>
            <a:r>
              <a:rPr lang="en-US" sz="1800" dirty="0" err="1" smtClean="0"/>
              <a:t>sobre</a:t>
            </a:r>
            <a:r>
              <a:rPr lang="en-US" sz="1800" dirty="0" smtClean="0"/>
              <a:t> o </a:t>
            </a:r>
            <a:r>
              <a:rPr lang="en-US" sz="1800" dirty="0" err="1" smtClean="0"/>
              <a:t>comportamento</a:t>
            </a:r>
            <a:r>
              <a:rPr lang="en-US" sz="1800" dirty="0" smtClean="0"/>
              <a:t>  </a:t>
            </a:r>
            <a:r>
              <a:rPr lang="en-US" sz="1800" dirty="0" err="1" smtClean="0"/>
              <a:t>humano</a:t>
            </a:r>
            <a:r>
              <a:rPr lang="en-US" sz="1800" dirty="0" smtClean="0"/>
              <a:t>, </a:t>
            </a:r>
            <a:r>
              <a:rPr lang="en-US" sz="1800" dirty="0" err="1" smtClean="0"/>
              <a:t>habilidades</a:t>
            </a:r>
            <a:r>
              <a:rPr lang="en-US" sz="1800" dirty="0" smtClean="0"/>
              <a:t> e </a:t>
            </a:r>
            <a:r>
              <a:rPr lang="en-US" sz="1800" dirty="0" err="1" smtClean="0"/>
              <a:t>limitações</a:t>
            </a:r>
            <a:r>
              <a:rPr lang="en-US" sz="1800" dirty="0" smtClean="0"/>
              <a:t> </a:t>
            </a:r>
            <a:r>
              <a:rPr lang="en-US" sz="1800" dirty="0" smtClean="0">
                <a:sym typeface="Wingdings"/>
              </a:rPr>
              <a:t> </a:t>
            </a:r>
            <a:r>
              <a:rPr lang="en-US" sz="1800" dirty="0" err="1" smtClean="0">
                <a:sym typeface="Wingdings"/>
              </a:rPr>
              <a:t>evitar</a:t>
            </a:r>
            <a:r>
              <a:rPr lang="en-US" sz="1800" dirty="0" smtClean="0">
                <a:sym typeface="Wingdings"/>
              </a:rPr>
              <a:t> </a:t>
            </a:r>
            <a:r>
              <a:rPr lang="en-US" sz="1800" dirty="0" err="1" smtClean="0">
                <a:sym typeface="Wingdings"/>
              </a:rPr>
              <a:t>erros</a:t>
            </a:r>
            <a:r>
              <a:rPr lang="en-US" sz="1800" dirty="0" smtClean="0">
                <a:sym typeface="Wingdings"/>
              </a:rPr>
              <a:t> de </a:t>
            </a:r>
            <a:r>
              <a:rPr lang="en-US" sz="1800" dirty="0" err="1" smtClean="0">
                <a:sym typeface="Wingdings"/>
              </a:rPr>
              <a:t>utilização</a:t>
            </a:r>
            <a:r>
              <a:rPr lang="en-US" sz="1800" dirty="0" smtClean="0">
                <a:sym typeface="Wingdings"/>
              </a:rPr>
              <a:t> e </a:t>
            </a:r>
            <a:r>
              <a:rPr lang="en-US" sz="1800" dirty="0" err="1" smtClean="0">
                <a:sym typeface="Wingdings"/>
              </a:rPr>
              <a:t>riscos</a:t>
            </a:r>
            <a:r>
              <a:rPr lang="en-US" sz="1800" dirty="0" smtClean="0">
                <a:sym typeface="Wingdings"/>
              </a:rPr>
              <a:t> assoc.</a:t>
            </a:r>
            <a:endParaRPr lang="en-US" sz="1800" dirty="0"/>
          </a:p>
        </p:txBody>
      </p:sp>
      <p:cxnSp>
        <p:nvCxnSpPr>
          <p:cNvPr id="12" name="Straight Arrow Connector 11"/>
          <p:cNvCxnSpPr>
            <a:stCxn id="9" idx="5"/>
          </p:cNvCxnSpPr>
          <p:nvPr/>
        </p:nvCxnSpPr>
        <p:spPr bwMode="auto">
          <a:xfrm flipV="1">
            <a:off x="4211960" y="1700808"/>
            <a:ext cx="504056" cy="1080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4644008" y="3284984"/>
            <a:ext cx="417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/>
              <a:t>Politicas</a:t>
            </a:r>
            <a:r>
              <a:rPr lang="en-US" sz="1800" dirty="0" smtClean="0"/>
              <a:t>, </a:t>
            </a:r>
            <a:r>
              <a:rPr lang="en-US" sz="1800" dirty="0" err="1" smtClean="0"/>
              <a:t>procedimentos</a:t>
            </a:r>
            <a:r>
              <a:rPr lang="en-US" sz="1800" dirty="0" smtClean="0"/>
              <a:t> e </a:t>
            </a:r>
            <a:r>
              <a:rPr lang="en-US" sz="1800" dirty="0" err="1" smtClean="0"/>
              <a:t>práticas</a:t>
            </a:r>
            <a:r>
              <a:rPr lang="en-US" sz="1800" dirty="0" smtClean="0"/>
              <a:t> de </a:t>
            </a:r>
            <a:r>
              <a:rPr lang="en-US" sz="1800" dirty="0" err="1" smtClean="0"/>
              <a:t>análise</a:t>
            </a:r>
            <a:r>
              <a:rPr lang="en-US" sz="1800" dirty="0" smtClean="0"/>
              <a:t>, </a:t>
            </a:r>
            <a:r>
              <a:rPr lang="en-US" sz="1800" dirty="0" err="1" smtClean="0"/>
              <a:t>controle</a:t>
            </a:r>
            <a:r>
              <a:rPr lang="en-US" sz="1800" dirty="0" smtClean="0"/>
              <a:t> e </a:t>
            </a:r>
            <a:r>
              <a:rPr lang="en-US" sz="1800" dirty="0" err="1" smtClean="0"/>
              <a:t>monitoramento</a:t>
            </a:r>
            <a:r>
              <a:rPr lang="en-US" sz="1800" dirty="0" smtClean="0"/>
              <a:t> </a:t>
            </a:r>
            <a:r>
              <a:rPr lang="en-US" sz="1800" dirty="0" err="1" smtClean="0"/>
              <a:t>envolvendo</a:t>
            </a:r>
            <a:r>
              <a:rPr lang="en-US" sz="1800" dirty="0" smtClean="0"/>
              <a:t> </a:t>
            </a:r>
            <a:r>
              <a:rPr lang="en-US" sz="1800" dirty="0" err="1" smtClean="0"/>
              <a:t>todos</a:t>
            </a:r>
            <a:r>
              <a:rPr lang="en-US" sz="1800" dirty="0" smtClean="0"/>
              <a:t> </a:t>
            </a:r>
            <a:r>
              <a:rPr lang="en-US" sz="1800" dirty="0" err="1" smtClean="0"/>
              <a:t>os</a:t>
            </a:r>
            <a:r>
              <a:rPr lang="en-US" sz="1800" dirty="0" smtClean="0"/>
              <a:t> </a:t>
            </a:r>
            <a:r>
              <a:rPr lang="en-US" sz="1800" dirty="0" err="1" smtClean="0"/>
              <a:t>requisitos</a:t>
            </a:r>
            <a:r>
              <a:rPr lang="en-US" sz="1800" dirty="0" smtClean="0"/>
              <a:t> das </a:t>
            </a:r>
            <a:r>
              <a:rPr lang="en-US" sz="1800" dirty="0" err="1" smtClean="0"/>
              <a:t>normas</a:t>
            </a:r>
            <a:r>
              <a:rPr lang="en-US" sz="1800" dirty="0" smtClean="0"/>
              <a:t> </a:t>
            </a:r>
            <a:r>
              <a:rPr lang="en-US" sz="1800" dirty="0" err="1" smtClean="0"/>
              <a:t>aplicáveis</a:t>
            </a:r>
            <a:r>
              <a:rPr lang="en-US" sz="1800" dirty="0" smtClean="0"/>
              <a:t> </a:t>
            </a:r>
            <a:r>
              <a:rPr lang="en-US" sz="1800" dirty="0" err="1" smtClean="0"/>
              <a:t>ao</a:t>
            </a:r>
            <a:r>
              <a:rPr lang="en-US" sz="1800" dirty="0" smtClean="0"/>
              <a:t> </a:t>
            </a:r>
            <a:r>
              <a:rPr lang="en-US" sz="1800" dirty="0" err="1" smtClean="0"/>
              <a:t>produto</a:t>
            </a:r>
            <a:endParaRPr lang="en-US" sz="1800" dirty="0"/>
          </a:p>
        </p:txBody>
      </p:sp>
      <p:cxnSp>
        <p:nvCxnSpPr>
          <p:cNvPr id="17" name="Straight Arrow Connector 16"/>
          <p:cNvCxnSpPr/>
          <p:nvPr/>
        </p:nvCxnSpPr>
        <p:spPr bwMode="auto">
          <a:xfrm>
            <a:off x="3527884" y="3861048"/>
            <a:ext cx="104411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755576" y="5445224"/>
            <a:ext cx="2808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RGCP, RAC, INs</a:t>
            </a:r>
            <a:r>
              <a:rPr lang="en-US" sz="1800" dirty="0"/>
              <a:t>, RDCs</a:t>
            </a:r>
            <a:r>
              <a:rPr lang="en-US" sz="1800" dirty="0" smtClean="0"/>
              <a:t>, 17025</a:t>
            </a:r>
            <a:r>
              <a:rPr lang="en-US" sz="1800" dirty="0"/>
              <a:t>, 13485, </a:t>
            </a:r>
            <a:r>
              <a:rPr lang="en-US" sz="1800" dirty="0" err="1" smtClean="0"/>
              <a:t>séries</a:t>
            </a:r>
            <a:r>
              <a:rPr lang="en-US" sz="1800" dirty="0" smtClean="0"/>
              <a:t> 60601, 80601</a:t>
            </a:r>
            <a:r>
              <a:rPr lang="en-US" sz="1800" smtClean="0"/>
              <a:t>, 1400…</a:t>
            </a:r>
            <a:endParaRPr lang="en-US" sz="1800" dirty="0"/>
          </a:p>
        </p:txBody>
      </p:sp>
      <p:cxnSp>
        <p:nvCxnSpPr>
          <p:cNvPr id="24" name="Straight Arrow Connector 23"/>
          <p:cNvCxnSpPr>
            <a:stCxn id="4" idx="3"/>
          </p:cNvCxnSpPr>
          <p:nvPr/>
        </p:nvCxnSpPr>
        <p:spPr bwMode="auto">
          <a:xfrm>
            <a:off x="1619672" y="4941168"/>
            <a:ext cx="0" cy="5760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4644008" y="2204864"/>
            <a:ext cx="4248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/>
              <a:t>Buscar</a:t>
            </a:r>
            <a:r>
              <a:rPr lang="en-US" sz="1800" dirty="0" smtClean="0"/>
              <a:t> </a:t>
            </a:r>
            <a:r>
              <a:rPr lang="en-US" sz="1800" dirty="0" err="1" smtClean="0"/>
              <a:t>registros</a:t>
            </a:r>
            <a:r>
              <a:rPr lang="en-US" sz="1800" dirty="0" smtClean="0"/>
              <a:t> </a:t>
            </a:r>
            <a:r>
              <a:rPr lang="en-US" sz="1800" dirty="0" err="1" smtClean="0"/>
              <a:t>históricos</a:t>
            </a:r>
            <a:r>
              <a:rPr lang="en-US" sz="1800" dirty="0" smtClean="0"/>
              <a:t>, dados </a:t>
            </a:r>
            <a:r>
              <a:rPr lang="en-US" sz="1800" dirty="0" err="1" smtClean="0"/>
              <a:t>tec-cient</a:t>
            </a:r>
            <a:r>
              <a:rPr lang="en-US" sz="1800" dirty="0" smtClean="0"/>
              <a:t>., </a:t>
            </a:r>
            <a:r>
              <a:rPr lang="en-US" sz="1800" dirty="0" err="1" smtClean="0"/>
              <a:t>similaridade</a:t>
            </a:r>
            <a:r>
              <a:rPr lang="en-US" sz="1800" dirty="0" smtClean="0"/>
              <a:t>, </a:t>
            </a:r>
            <a:r>
              <a:rPr lang="en-US" sz="1800" dirty="0" err="1" smtClean="0"/>
              <a:t>confiabilidade</a:t>
            </a:r>
            <a:r>
              <a:rPr lang="en-US" sz="1800" dirty="0" smtClean="0"/>
              <a:t>,</a:t>
            </a:r>
            <a:endParaRPr lang="en-US" sz="1800" dirty="0"/>
          </a:p>
          <a:p>
            <a:r>
              <a:rPr lang="en-US" sz="1800" dirty="0" err="1" smtClean="0"/>
              <a:t>opiniões</a:t>
            </a:r>
            <a:r>
              <a:rPr lang="en-US" sz="1800" dirty="0" smtClean="0"/>
              <a:t> de </a:t>
            </a:r>
            <a:r>
              <a:rPr lang="en-US" sz="1800" dirty="0" err="1" smtClean="0"/>
              <a:t>especialistas</a:t>
            </a:r>
            <a:r>
              <a:rPr lang="en-US" sz="1800" dirty="0" smtClean="0"/>
              <a:t>, </a:t>
            </a:r>
            <a:r>
              <a:rPr lang="en-US" sz="1800" dirty="0" err="1" smtClean="0"/>
              <a:t>usuários</a:t>
            </a:r>
            <a:r>
              <a:rPr lang="en-US" sz="1800" dirty="0" smtClean="0"/>
              <a:t>, ...</a:t>
            </a:r>
            <a:endParaRPr lang="en-US" sz="1800" dirty="0"/>
          </a:p>
        </p:txBody>
      </p:sp>
      <p:sp>
        <p:nvSpPr>
          <p:cNvPr id="28" name="Rectangle 27"/>
          <p:cNvSpPr/>
          <p:nvPr/>
        </p:nvSpPr>
        <p:spPr>
          <a:xfrm>
            <a:off x="3851920" y="5373216"/>
            <a:ext cx="49320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err="1" smtClean="0"/>
              <a:t>Escopo</a:t>
            </a:r>
            <a:r>
              <a:rPr lang="en-US" sz="1800" dirty="0" smtClean="0"/>
              <a:t>: </a:t>
            </a:r>
            <a:r>
              <a:rPr lang="en-US" sz="1800" dirty="0" err="1" smtClean="0"/>
              <a:t>Finalidade</a:t>
            </a:r>
            <a:r>
              <a:rPr lang="en-US" sz="1800" dirty="0" smtClean="0"/>
              <a:t> </a:t>
            </a:r>
            <a:r>
              <a:rPr lang="en-US" sz="1800" dirty="0" err="1" smtClean="0"/>
              <a:t>médica</a:t>
            </a:r>
            <a:r>
              <a:rPr lang="en-US" sz="1800" dirty="0" smtClean="0"/>
              <a:t>, laboratorial, </a:t>
            </a:r>
            <a:r>
              <a:rPr lang="en-US" sz="1800" dirty="0" err="1" smtClean="0"/>
              <a:t>fisioterápica</a:t>
            </a:r>
            <a:r>
              <a:rPr lang="en-US" sz="1800" dirty="0" smtClean="0"/>
              <a:t>, </a:t>
            </a:r>
            <a:r>
              <a:rPr lang="en-US" sz="1800" dirty="0" err="1" smtClean="0"/>
              <a:t>para</a:t>
            </a:r>
            <a:r>
              <a:rPr lang="en-US" sz="1800" dirty="0" smtClean="0"/>
              <a:t> </a:t>
            </a:r>
            <a:r>
              <a:rPr lang="en-US" sz="1800" dirty="0" err="1" smtClean="0"/>
              <a:t>diagnóstico</a:t>
            </a:r>
            <a:r>
              <a:rPr lang="en-US" sz="1800" dirty="0" smtClean="0"/>
              <a:t>, </a:t>
            </a:r>
            <a:r>
              <a:rPr lang="en-US" sz="1800" dirty="0" err="1" smtClean="0"/>
              <a:t>tratamento</a:t>
            </a:r>
            <a:r>
              <a:rPr lang="en-US" sz="1800" dirty="0" smtClean="0"/>
              <a:t>, </a:t>
            </a:r>
            <a:r>
              <a:rPr lang="en-US" sz="1800" dirty="0" err="1" smtClean="0"/>
              <a:t>reabilitação</a:t>
            </a:r>
            <a:r>
              <a:rPr lang="en-US" sz="1800" dirty="0" smtClean="0"/>
              <a:t>, </a:t>
            </a:r>
            <a:r>
              <a:rPr lang="en-US" sz="1800" dirty="0" err="1" smtClean="0"/>
              <a:t>monitoração</a:t>
            </a:r>
            <a:r>
              <a:rPr lang="en-US" sz="1800" dirty="0" smtClean="0"/>
              <a:t>, </a:t>
            </a:r>
            <a:r>
              <a:rPr lang="en-US" sz="1800" dirty="0" err="1" smtClean="0"/>
              <a:t>embelezamento</a:t>
            </a:r>
            <a:r>
              <a:rPr lang="en-US" sz="1800" dirty="0" smtClean="0"/>
              <a:t> e </a:t>
            </a:r>
            <a:r>
              <a:rPr lang="en-US" sz="1800" dirty="0" err="1" smtClean="0"/>
              <a:t>estética</a:t>
            </a:r>
            <a:endParaRPr lang="en-US" sz="1800" dirty="0"/>
          </a:p>
        </p:txBody>
      </p:sp>
      <p:cxnSp>
        <p:nvCxnSpPr>
          <p:cNvPr id="29" name="Straight Arrow Connector 28"/>
          <p:cNvCxnSpPr>
            <a:endCxn id="28" idx="1"/>
          </p:cNvCxnSpPr>
          <p:nvPr/>
        </p:nvCxnSpPr>
        <p:spPr bwMode="auto">
          <a:xfrm>
            <a:off x="3347864" y="5013176"/>
            <a:ext cx="504056" cy="9602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4716016" y="4653136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/>
              <a:t>Desempenho</a:t>
            </a:r>
            <a:r>
              <a:rPr lang="en-US" sz="1800" dirty="0" smtClean="0"/>
              <a:t> </a:t>
            </a:r>
            <a:r>
              <a:rPr lang="en-US" sz="1800" dirty="0" err="1" smtClean="0"/>
              <a:t>necessário</a:t>
            </a:r>
            <a:r>
              <a:rPr lang="en-US" sz="1800" dirty="0" smtClean="0"/>
              <a:t> </a:t>
            </a:r>
            <a:r>
              <a:rPr lang="en-US" sz="1800" dirty="0" err="1" smtClean="0"/>
              <a:t>para</a:t>
            </a:r>
            <a:r>
              <a:rPr lang="en-US" sz="1800" dirty="0" smtClean="0"/>
              <a:t> se </a:t>
            </a:r>
            <a:r>
              <a:rPr lang="en-US" sz="1800" dirty="0" err="1" smtClean="0"/>
              <a:t>conseguir</a:t>
            </a:r>
            <a:r>
              <a:rPr lang="en-US" sz="1800" dirty="0" smtClean="0"/>
              <a:t> </a:t>
            </a:r>
            <a:r>
              <a:rPr lang="en-US" sz="1800" dirty="0" err="1" smtClean="0"/>
              <a:t>ausência</a:t>
            </a:r>
            <a:r>
              <a:rPr lang="en-US" sz="1800" dirty="0" smtClean="0"/>
              <a:t> de </a:t>
            </a:r>
            <a:r>
              <a:rPr lang="en-US" sz="1800" dirty="0" err="1" smtClean="0"/>
              <a:t>risco</a:t>
            </a:r>
            <a:r>
              <a:rPr lang="en-US" sz="1800" dirty="0" smtClean="0"/>
              <a:t> </a:t>
            </a:r>
            <a:r>
              <a:rPr lang="en-US" sz="1800" dirty="0" err="1" smtClean="0"/>
              <a:t>inaceitável</a:t>
            </a:r>
            <a:endParaRPr lang="en-US" sz="1800" dirty="0"/>
          </a:p>
        </p:txBody>
      </p:sp>
      <p:cxnSp>
        <p:nvCxnSpPr>
          <p:cNvPr id="20" name="Straight Arrow Connector 19"/>
          <p:cNvCxnSpPr>
            <a:endCxn id="11" idx="1"/>
          </p:cNvCxnSpPr>
          <p:nvPr/>
        </p:nvCxnSpPr>
        <p:spPr bwMode="auto">
          <a:xfrm>
            <a:off x="4427984" y="4797152"/>
            <a:ext cx="288032" cy="1791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xmlns="" val="2927444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6" grpId="0"/>
      <p:bldP spid="23" grpId="0"/>
      <p:bldP spid="27" grpId="0"/>
      <p:bldP spid="28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332656"/>
            <a:ext cx="3240360" cy="25944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20" y="332656"/>
            <a:ext cx="3325892" cy="25694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144" y="3356992"/>
            <a:ext cx="2857500" cy="2857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568" y="3573016"/>
            <a:ext cx="3467100" cy="2349500"/>
          </a:xfrm>
          <a:prstGeom prst="rect">
            <a:avLst/>
          </a:prstGeom>
        </p:spPr>
      </p:pic>
      <p:sp>
        <p:nvSpPr>
          <p:cNvPr id="7" name="Striped Right Arrow 6"/>
          <p:cNvSpPr/>
          <p:nvPr/>
        </p:nvSpPr>
        <p:spPr bwMode="auto">
          <a:xfrm>
            <a:off x="4355976" y="2852936"/>
            <a:ext cx="1224136" cy="936104"/>
          </a:xfrm>
          <a:prstGeom prst="strip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78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0080"/>
          </a:xfrm>
        </p:spPr>
        <p:txBody>
          <a:bodyPr/>
          <a:lstStyle/>
          <a:p>
            <a:r>
              <a:rPr lang="en-US" sz="3600" dirty="0" smtClean="0"/>
              <a:t>Como </a:t>
            </a:r>
            <a:r>
              <a:rPr lang="en-US" sz="3600" dirty="0" err="1" smtClean="0"/>
              <a:t>achamos</a:t>
            </a:r>
            <a:r>
              <a:rPr lang="en-US" sz="3600" dirty="0" smtClean="0"/>
              <a:t> </a:t>
            </a:r>
            <a:r>
              <a:rPr lang="en-US" sz="3600" dirty="0" err="1" smtClean="0"/>
              <a:t>que</a:t>
            </a:r>
            <a:r>
              <a:rPr lang="en-US" sz="3600" dirty="0" smtClean="0"/>
              <a:t> </a:t>
            </a:r>
            <a:r>
              <a:rPr lang="en-US" sz="3600" dirty="0" err="1" smtClean="0"/>
              <a:t>estamos</a:t>
            </a:r>
            <a:r>
              <a:rPr lang="en-US" sz="3600" dirty="0" smtClean="0"/>
              <a:t>?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l="-88278" r="-88278"/>
          <a:stretch>
            <a:fillRect/>
          </a:stretch>
        </p:blipFill>
        <p:spPr>
          <a:xfrm>
            <a:off x="899592" y="836712"/>
            <a:ext cx="7427168" cy="4058845"/>
          </a:xfrm>
        </p:spPr>
      </p:pic>
      <p:sp>
        <p:nvSpPr>
          <p:cNvPr id="2" name="TextBox 1"/>
          <p:cNvSpPr txBox="1"/>
          <p:nvPr/>
        </p:nvSpPr>
        <p:spPr>
          <a:xfrm>
            <a:off x="1331640" y="5085184"/>
            <a:ext cx="70629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Em</a:t>
            </a:r>
            <a:r>
              <a:rPr lang="en-US" sz="3600" dirty="0" smtClean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que</a:t>
            </a:r>
            <a:r>
              <a:rPr lang="en-US" sz="3600" dirty="0" smtClean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fase</a:t>
            </a:r>
            <a:r>
              <a:rPr lang="en-US" sz="3600" dirty="0" smtClean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 do </a:t>
            </a:r>
            <a:r>
              <a:rPr lang="en-US" sz="3600" dirty="0" err="1" smtClean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conhecimento</a:t>
            </a:r>
            <a:r>
              <a:rPr lang="en-US" sz="3600" dirty="0" smtClean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?</a:t>
            </a:r>
          </a:p>
          <a:p>
            <a:r>
              <a:rPr lang="en-US" sz="3600" dirty="0" err="1" smtClean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Onde</a:t>
            </a:r>
            <a:r>
              <a:rPr lang="en-US" sz="3600" dirty="0" smtClean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dirty="0" err="1">
                <a:solidFill>
                  <a:srgbClr val="00B0F0"/>
                </a:solidFill>
                <a:latin typeface="+mj-lt"/>
                <a:ea typeface="+mj-ea"/>
                <a:cs typeface="+mj-cs"/>
              </a:rPr>
              <a:t>estamos</a:t>
            </a:r>
            <a:r>
              <a:rPr lang="en-US" sz="3600" dirty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dirty="0" err="1">
                <a:solidFill>
                  <a:srgbClr val="00B0F0"/>
                </a:solidFill>
                <a:latin typeface="+mj-lt"/>
                <a:ea typeface="+mj-ea"/>
                <a:cs typeface="+mj-cs"/>
              </a:rPr>
              <a:t>querendo</a:t>
            </a:r>
            <a:r>
              <a:rPr lang="en-US" sz="3600" dirty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dirty="0" err="1">
                <a:solidFill>
                  <a:srgbClr val="00B0F0"/>
                </a:solidFill>
                <a:latin typeface="+mj-lt"/>
                <a:ea typeface="+mj-ea"/>
                <a:cs typeface="+mj-cs"/>
              </a:rPr>
              <a:t>chegar</a:t>
            </a:r>
            <a:r>
              <a:rPr lang="en-US" sz="3600" dirty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112965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1700912265"/>
              </p:ext>
            </p:extLst>
          </p:nvPr>
        </p:nvGraphicFramePr>
        <p:xfrm>
          <a:off x="467544" y="188640"/>
          <a:ext cx="8568952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07904" y="6237312"/>
            <a:ext cx="3145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Fonte</a:t>
            </a:r>
            <a:r>
              <a:rPr lang="en-US" sz="1400" dirty="0" smtClean="0"/>
              <a:t>: </a:t>
            </a:r>
            <a:r>
              <a:rPr lang="en-US" sz="1400" dirty="0" err="1" smtClean="0"/>
              <a:t>Taxonomia</a:t>
            </a:r>
            <a:r>
              <a:rPr lang="en-US" sz="1400" dirty="0" smtClean="0"/>
              <a:t> </a:t>
            </a:r>
            <a:r>
              <a:rPr lang="en-US" sz="1400" dirty="0" err="1" smtClean="0"/>
              <a:t>revisada</a:t>
            </a:r>
            <a:r>
              <a:rPr lang="en-US" sz="1400" dirty="0" smtClean="0"/>
              <a:t> de Bloom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325478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/>
          <p:nvPr/>
        </p:nvCxnSpPr>
        <p:spPr bwMode="auto">
          <a:xfrm flipV="1">
            <a:off x="1331640" y="332656"/>
            <a:ext cx="0" cy="5400600"/>
          </a:xfrm>
          <a:prstGeom prst="straightConnector1">
            <a:avLst/>
          </a:prstGeom>
          <a:ln>
            <a:solidFill>
              <a:srgbClr val="4F81BD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 bwMode="auto">
          <a:xfrm>
            <a:off x="1331640" y="5733256"/>
            <a:ext cx="6840760" cy="0"/>
          </a:xfrm>
          <a:prstGeom prst="straightConnector1">
            <a:avLst/>
          </a:prstGeom>
          <a:ln>
            <a:solidFill>
              <a:srgbClr val="4F81BD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 bwMode="auto">
          <a:xfrm flipV="1">
            <a:off x="1547664" y="2060848"/>
            <a:ext cx="5112568" cy="252028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 bwMode="auto">
          <a:xfrm flipV="1">
            <a:off x="1475656" y="1844824"/>
            <a:ext cx="6264696" cy="72008"/>
          </a:xfrm>
          <a:prstGeom prst="line">
            <a:avLst/>
          </a:prstGeom>
          <a:ln>
            <a:solidFill>
              <a:srgbClr val="008000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 bwMode="auto">
          <a:xfrm flipV="1">
            <a:off x="1619672" y="4005064"/>
            <a:ext cx="3672408" cy="1512168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 bwMode="auto">
          <a:xfrm flipV="1">
            <a:off x="5292080" y="1988840"/>
            <a:ext cx="1656184" cy="2016224"/>
          </a:xfrm>
          <a:prstGeom prst="line">
            <a:avLst/>
          </a:prstGeom>
          <a:ln>
            <a:solidFill>
              <a:srgbClr val="F9A61A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 bwMode="auto">
          <a:xfrm flipV="1">
            <a:off x="6660232" y="1844824"/>
            <a:ext cx="792088" cy="216024"/>
          </a:xfrm>
          <a:prstGeom prst="line">
            <a:avLst/>
          </a:prstGeom>
          <a:ln>
            <a:solidFill>
              <a:srgbClr val="000000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 bwMode="auto">
          <a:xfrm flipH="1">
            <a:off x="6948264" y="1196752"/>
            <a:ext cx="288032" cy="792088"/>
          </a:xfrm>
          <a:prstGeom prst="line">
            <a:avLst/>
          </a:prstGeom>
          <a:ln>
            <a:solidFill>
              <a:srgbClr val="0000FF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 bwMode="auto">
          <a:xfrm flipH="1">
            <a:off x="7236296" y="1196752"/>
            <a:ext cx="576064" cy="0"/>
          </a:xfrm>
          <a:prstGeom prst="line">
            <a:avLst/>
          </a:prstGeom>
          <a:ln>
            <a:solidFill>
              <a:srgbClr val="0000FF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2627784" y="1484784"/>
            <a:ext cx="3469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Expectativa</a:t>
            </a:r>
            <a:r>
              <a:rPr lang="en-US" dirty="0" smtClean="0"/>
              <a:t> de </a:t>
            </a:r>
            <a:r>
              <a:rPr lang="en-US" dirty="0" err="1" smtClean="0"/>
              <a:t>Sucesso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 rot="20042213">
            <a:off x="2370810" y="3445646"/>
            <a:ext cx="2814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Resultado</a:t>
            </a:r>
            <a:r>
              <a:rPr lang="en-US" dirty="0" smtClean="0"/>
              <a:t> </a:t>
            </a:r>
            <a:r>
              <a:rPr lang="en-US" dirty="0" err="1" smtClean="0"/>
              <a:t>Avaliado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 rot="20211648">
            <a:off x="3035647" y="4573973"/>
            <a:ext cx="1827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Insatisfação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804248" y="692696"/>
            <a:ext cx="16218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Satisfação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6804248" y="5733256"/>
            <a:ext cx="1108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Tempo</a:t>
            </a:r>
            <a:endParaRPr lang="en-US" dirty="0"/>
          </a:p>
        </p:txBody>
      </p:sp>
      <p:sp>
        <p:nvSpPr>
          <p:cNvPr id="48" name="Up Arrow 47"/>
          <p:cNvSpPr/>
          <p:nvPr/>
        </p:nvSpPr>
        <p:spPr bwMode="auto">
          <a:xfrm rot="8419631">
            <a:off x="2555776" y="836712"/>
            <a:ext cx="360040" cy="648072"/>
          </a:xfrm>
          <a:prstGeom prst="upArrow">
            <a:avLst/>
          </a:prstGeom>
          <a:solidFill>
            <a:srgbClr val="008000"/>
          </a:solidFill>
          <a:ln w="95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50" name="Up Arrow 49"/>
          <p:cNvSpPr/>
          <p:nvPr/>
        </p:nvSpPr>
        <p:spPr bwMode="auto">
          <a:xfrm rot="12749427">
            <a:off x="7617727" y="5053476"/>
            <a:ext cx="360040" cy="648072"/>
          </a:xfrm>
          <a:prstGeom prst="upArrow">
            <a:avLst/>
          </a:prstGeom>
          <a:solidFill>
            <a:schemeClr val="tx1"/>
          </a:solidFill>
          <a:ln w="95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>
            <a:off x="1835696" y="2060848"/>
            <a:ext cx="0" cy="23042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2699792" y="1988840"/>
            <a:ext cx="0" cy="18722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5" name="Straight Arrow Connector 54"/>
          <p:cNvCxnSpPr/>
          <p:nvPr/>
        </p:nvCxnSpPr>
        <p:spPr bwMode="auto">
          <a:xfrm>
            <a:off x="3635896" y="1988840"/>
            <a:ext cx="0" cy="144016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8" name="Straight Arrow Connector 57"/>
          <p:cNvCxnSpPr/>
          <p:nvPr/>
        </p:nvCxnSpPr>
        <p:spPr bwMode="auto">
          <a:xfrm>
            <a:off x="4716016" y="1988840"/>
            <a:ext cx="0" cy="8640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1" name="Straight Arrow Connector 60"/>
          <p:cNvCxnSpPr/>
          <p:nvPr/>
        </p:nvCxnSpPr>
        <p:spPr bwMode="auto">
          <a:xfrm>
            <a:off x="5652120" y="1988840"/>
            <a:ext cx="0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xmlns="" val="120463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dirty="0" err="1" smtClean="0"/>
              <a:t>Sugestões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7544" y="1052736"/>
            <a:ext cx="8352928" cy="5472608"/>
          </a:xfrm>
        </p:spPr>
        <p:txBody>
          <a:bodyPr/>
          <a:lstStyle/>
          <a:p>
            <a:r>
              <a:rPr lang="en-US" dirty="0" err="1"/>
              <a:t>Monitorar</a:t>
            </a:r>
            <a:r>
              <a:rPr lang="en-US" dirty="0"/>
              <a:t> o </a:t>
            </a:r>
            <a:r>
              <a:rPr lang="en-US" dirty="0" err="1"/>
              <a:t>programa</a:t>
            </a:r>
            <a:r>
              <a:rPr lang="en-US" dirty="0"/>
              <a:t> e </a:t>
            </a:r>
            <a:r>
              <a:rPr lang="en-US" dirty="0" err="1"/>
              <a:t>resultados</a:t>
            </a:r>
            <a:r>
              <a:rPr lang="en-US" dirty="0"/>
              <a:t> </a:t>
            </a:r>
            <a:r>
              <a:rPr lang="en-US" dirty="0" err="1"/>
              <a:t>mensalmente</a:t>
            </a:r>
            <a:endParaRPr lang="en-US" dirty="0"/>
          </a:p>
          <a:p>
            <a:pPr lvl="1"/>
            <a:r>
              <a:rPr lang="en-US" dirty="0" err="1" smtClean="0"/>
              <a:t>Definir</a:t>
            </a:r>
            <a:r>
              <a:rPr lang="en-US" dirty="0" smtClean="0"/>
              <a:t> </a:t>
            </a:r>
            <a:r>
              <a:rPr lang="en-US" dirty="0" err="1"/>
              <a:t>formas</a:t>
            </a:r>
            <a:r>
              <a:rPr lang="en-US" dirty="0"/>
              <a:t> de </a:t>
            </a:r>
            <a:r>
              <a:rPr lang="en-US" dirty="0" err="1"/>
              <a:t>avaliar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resultados</a:t>
            </a:r>
            <a:endParaRPr lang="en-US" dirty="0"/>
          </a:p>
          <a:p>
            <a:pPr lvl="1"/>
            <a:r>
              <a:rPr lang="en-US" dirty="0" err="1" smtClean="0"/>
              <a:t>Alinhar</a:t>
            </a:r>
            <a:r>
              <a:rPr lang="en-US" dirty="0" smtClean="0"/>
              <a:t> </a:t>
            </a:r>
            <a:r>
              <a:rPr lang="en-US" dirty="0" err="1" smtClean="0"/>
              <a:t>expectativas</a:t>
            </a:r>
            <a:r>
              <a:rPr lang="en-US" dirty="0" smtClean="0"/>
              <a:t> e </a:t>
            </a:r>
            <a:r>
              <a:rPr lang="en-US" dirty="0" err="1" smtClean="0"/>
              <a:t>resultados</a:t>
            </a:r>
            <a:r>
              <a:rPr lang="en-US" dirty="0" smtClean="0"/>
              <a:t> </a:t>
            </a:r>
            <a:r>
              <a:rPr lang="en-US" dirty="0" err="1" smtClean="0"/>
              <a:t>esperados</a:t>
            </a:r>
            <a:endParaRPr lang="en-US" dirty="0" smtClean="0"/>
          </a:p>
          <a:p>
            <a:r>
              <a:rPr lang="en-US" dirty="0" err="1" smtClean="0"/>
              <a:t>Criar</a:t>
            </a:r>
            <a:r>
              <a:rPr lang="en-US" dirty="0" smtClean="0"/>
              <a:t> </a:t>
            </a:r>
            <a:r>
              <a:rPr lang="en-US" dirty="0" err="1" smtClean="0"/>
              <a:t>Banco</a:t>
            </a:r>
            <a:r>
              <a:rPr lang="en-US" dirty="0" smtClean="0"/>
              <a:t> de dados/ </a:t>
            </a:r>
            <a:r>
              <a:rPr lang="en-US" dirty="0" err="1" smtClean="0"/>
              <a:t>Acervo</a:t>
            </a:r>
            <a:r>
              <a:rPr lang="en-US" dirty="0" smtClean="0"/>
              <a:t> de </a:t>
            </a:r>
            <a:r>
              <a:rPr lang="en-US" dirty="0" err="1" smtClean="0"/>
              <a:t>Conhecimento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Escopo</a:t>
            </a:r>
            <a:r>
              <a:rPr lang="en-US" dirty="0" smtClean="0"/>
              <a:t> de:</a:t>
            </a:r>
          </a:p>
          <a:p>
            <a:pPr lvl="1"/>
            <a:r>
              <a:rPr lang="en-US" dirty="0" err="1" smtClean="0"/>
              <a:t>Critérios</a:t>
            </a:r>
            <a:r>
              <a:rPr lang="en-US" dirty="0" smtClean="0"/>
              <a:t> de </a:t>
            </a:r>
            <a:r>
              <a:rPr lang="en-US" dirty="0" err="1" smtClean="0"/>
              <a:t>aceitabilidade</a:t>
            </a:r>
            <a:r>
              <a:rPr lang="en-US" dirty="0" smtClean="0"/>
              <a:t> residual, </a:t>
            </a:r>
            <a:r>
              <a:rPr lang="en-US" dirty="0" err="1" smtClean="0"/>
              <a:t>usabilidade</a:t>
            </a:r>
            <a:r>
              <a:rPr lang="en-US" dirty="0" smtClean="0"/>
              <a:t>, </a:t>
            </a:r>
            <a:r>
              <a:rPr lang="en-US" dirty="0" err="1" smtClean="0"/>
              <a:t>mapa</a:t>
            </a:r>
            <a:r>
              <a:rPr lang="en-US" dirty="0" smtClean="0"/>
              <a:t> de </a:t>
            </a:r>
            <a:r>
              <a:rPr lang="en-US" dirty="0" err="1" smtClean="0"/>
              <a:t>riscos</a:t>
            </a:r>
            <a:r>
              <a:rPr lang="en-US" dirty="0" smtClean="0"/>
              <a:t>, </a:t>
            </a:r>
            <a:r>
              <a:rPr lang="en-US" dirty="0" err="1" smtClean="0"/>
              <a:t>aspectos</a:t>
            </a:r>
            <a:r>
              <a:rPr lang="en-US" dirty="0" smtClean="0"/>
              <a:t> e </a:t>
            </a:r>
            <a:r>
              <a:rPr lang="en-US" dirty="0" err="1" smtClean="0"/>
              <a:t>impactos</a:t>
            </a:r>
            <a:r>
              <a:rPr lang="en-US" dirty="0" smtClean="0"/>
              <a:t> </a:t>
            </a:r>
            <a:r>
              <a:rPr lang="en-US" dirty="0" err="1" smtClean="0"/>
              <a:t>ambientais</a:t>
            </a:r>
            <a:r>
              <a:rPr lang="en-US" dirty="0" smtClean="0"/>
              <a:t>, </a:t>
            </a:r>
            <a:r>
              <a:rPr lang="en-US" dirty="0" err="1" smtClean="0"/>
              <a:t>validação</a:t>
            </a:r>
            <a:r>
              <a:rPr lang="en-US" dirty="0" smtClean="0"/>
              <a:t> de </a:t>
            </a:r>
            <a:r>
              <a:rPr lang="en-US" dirty="0" err="1" smtClean="0"/>
              <a:t>softwares</a:t>
            </a:r>
            <a:r>
              <a:rPr lang="en-US" dirty="0" smtClean="0"/>
              <a:t>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39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11560" y="1124744"/>
            <a:ext cx="8353053" cy="223224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457200" lvl="1" algn="l" eaLnBrk="1" hangingPunct="1">
              <a:spcBef>
                <a:spcPct val="20000"/>
              </a:spcBef>
              <a:buClr>
                <a:srgbClr val="3333CC"/>
              </a:buClr>
              <a:buSzPct val="6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 dirty="0" smtClean="0">
                <a:solidFill>
                  <a:srgbClr val="00B0F0"/>
                </a:solidFill>
                <a:latin typeface="Verdana" pitchFamily="34" charset="0"/>
              </a:rPr>
              <a:t>Rua da Glória 182, </a:t>
            </a:r>
            <a:r>
              <a:rPr lang="pt-BR" sz="2400" dirty="0" err="1" smtClean="0">
                <a:solidFill>
                  <a:srgbClr val="00B0F0"/>
                </a:solidFill>
                <a:latin typeface="Verdana" pitchFamily="34" charset="0"/>
              </a:rPr>
              <a:t>cj</a:t>
            </a:r>
            <a:r>
              <a:rPr lang="pt-BR" sz="2400" dirty="0" smtClean="0">
                <a:solidFill>
                  <a:srgbClr val="00B0F0"/>
                </a:solidFill>
                <a:latin typeface="Verdana" pitchFamily="34" charset="0"/>
              </a:rPr>
              <a:t>. 84 - Liberdade</a:t>
            </a:r>
          </a:p>
          <a:p>
            <a:pPr marL="457200" lvl="1" algn="l" eaLnBrk="1" hangingPunct="1">
              <a:spcBef>
                <a:spcPct val="20000"/>
              </a:spcBef>
              <a:buClr>
                <a:srgbClr val="3333CC"/>
              </a:buClr>
              <a:buSzPct val="6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 dirty="0" smtClean="0">
                <a:solidFill>
                  <a:srgbClr val="00B0F0"/>
                </a:solidFill>
                <a:latin typeface="Verdana" pitchFamily="34" charset="0"/>
              </a:rPr>
              <a:t>São Paulo / SP</a:t>
            </a:r>
          </a:p>
          <a:p>
            <a:pPr marL="457200" lvl="1" algn="l" eaLnBrk="1" hangingPunct="1">
              <a:spcBef>
                <a:spcPct val="20000"/>
              </a:spcBef>
              <a:buClr>
                <a:srgbClr val="3333CC"/>
              </a:buClr>
              <a:buSzPct val="6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 dirty="0" smtClean="0">
                <a:solidFill>
                  <a:srgbClr val="00B0F0"/>
                </a:solidFill>
                <a:latin typeface="Verdana" pitchFamily="34" charset="0"/>
              </a:rPr>
              <a:t>Fone: (11) 3105-2749 </a:t>
            </a:r>
          </a:p>
          <a:p>
            <a:pPr marL="457200" lvl="1" algn="l" eaLnBrk="1" hangingPunct="1">
              <a:spcBef>
                <a:spcPct val="20000"/>
              </a:spcBef>
              <a:buClr>
                <a:srgbClr val="3333CC"/>
              </a:buClr>
              <a:buSzPct val="6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 dirty="0" smtClean="0">
                <a:solidFill>
                  <a:srgbClr val="00B0F0"/>
                </a:solidFill>
                <a:latin typeface="Verdana" pitchFamily="34" charset="0"/>
              </a:rPr>
              <a:t>Fax: (11) 3105-6569</a:t>
            </a:r>
          </a:p>
          <a:p>
            <a:pPr marL="457200" lvl="1" algn="l" eaLnBrk="1" hangingPunct="1">
              <a:spcBef>
                <a:spcPct val="20000"/>
              </a:spcBef>
              <a:buClr>
                <a:srgbClr val="3333CC"/>
              </a:buClr>
              <a:buSzPct val="6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t-BR" sz="2400" dirty="0" smtClean="0">
              <a:solidFill>
                <a:srgbClr val="00B0F0"/>
              </a:solidFill>
              <a:latin typeface="Verdana" pitchFamily="34" charset="0"/>
            </a:endParaRPr>
          </a:p>
          <a:p>
            <a:pPr marL="457200" lvl="1" algn="l" eaLnBrk="1" hangingPunct="1">
              <a:spcBef>
                <a:spcPct val="20000"/>
              </a:spcBef>
              <a:buClr>
                <a:srgbClr val="3333CC"/>
              </a:buClr>
              <a:buSzPct val="6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t-BR" sz="2400" dirty="0" smtClean="0">
              <a:solidFill>
                <a:schemeClr val="tx1"/>
              </a:solidFill>
            </a:endParaRPr>
          </a:p>
          <a:p>
            <a:pPr marL="457200" lvl="1" algn="l" eaLnBrk="1" hangingPunct="1">
              <a:spcBef>
                <a:spcPct val="20000"/>
              </a:spcBef>
              <a:buClr>
                <a:srgbClr val="3333CC"/>
              </a:buClr>
              <a:buSzPct val="6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t-BR" sz="2400" dirty="0">
              <a:solidFill>
                <a:schemeClr val="tx1"/>
              </a:solidFill>
            </a:endParaRPr>
          </a:p>
          <a:p>
            <a:pPr marL="457200" lvl="1" algn="l" eaLnBrk="1" hangingPunct="1">
              <a:spcBef>
                <a:spcPct val="20000"/>
              </a:spcBef>
              <a:buClr>
                <a:srgbClr val="3333CC"/>
              </a:buClr>
              <a:buSzPct val="6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3200" b="1" dirty="0" smtClean="0">
                <a:solidFill>
                  <a:schemeClr val="tx1"/>
                </a:solidFill>
              </a:rPr>
              <a:t>OBRIGADO</a:t>
            </a:r>
          </a:p>
        </p:txBody>
      </p:sp>
      <p:sp>
        <p:nvSpPr>
          <p:cNvPr id="11267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2296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pt-BR" sz="4000" b="1">
                <a:solidFill>
                  <a:srgbClr val="002060"/>
                </a:solidFill>
                <a:latin typeface="Verdana" pitchFamily="34" charset="0"/>
              </a:rPr>
              <a:t>Contatos ABROC</a:t>
            </a:r>
          </a:p>
        </p:txBody>
      </p:sp>
      <p:sp>
        <p:nvSpPr>
          <p:cNvPr id="11268" name="CaixaDeTexto 5"/>
          <p:cNvSpPr txBox="1">
            <a:spLocks noChangeArrowheads="1"/>
          </p:cNvSpPr>
          <p:nvPr/>
        </p:nvSpPr>
        <p:spPr bwMode="auto">
          <a:xfrm>
            <a:off x="1050006" y="2924944"/>
            <a:ext cx="70437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BR" dirty="0" smtClean="0">
                <a:solidFill>
                  <a:srgbClr val="00B0F0"/>
                </a:solidFill>
                <a:latin typeface="Verdana" pitchFamily="34" charset="0"/>
              </a:rPr>
              <a:t>abroc@abroc.org.br</a:t>
            </a:r>
            <a:endParaRPr lang="pt-BR" dirty="0">
              <a:solidFill>
                <a:srgbClr val="00B0F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2132856"/>
            <a:ext cx="2420112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086710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2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2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3891</TotalTime>
  <Words>890</Words>
  <Application>Microsoft Office PowerPoint</Application>
  <PresentationFormat>Apresentação na tela (4:3)</PresentationFormat>
  <Paragraphs>171</Paragraphs>
  <Slides>23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Blank Presentation</vt:lpstr>
      <vt:lpstr>Slide 1</vt:lpstr>
      <vt:lpstr>Missão</vt:lpstr>
      <vt:lpstr>Valores</vt:lpstr>
      <vt:lpstr>Comitês da ABROC</vt:lpstr>
      <vt:lpstr>Slide 5</vt:lpstr>
      <vt:lpstr>Programa de Avaliação da Conformidade</vt:lpstr>
      <vt:lpstr>Relacionamento entre atores no processo de certificação de ELM</vt:lpstr>
      <vt:lpstr>Agenda de hoje</vt:lpstr>
      <vt:lpstr>Impacto nas Fases, Prazos e Custos</vt:lpstr>
      <vt:lpstr>Cont.</vt:lpstr>
      <vt:lpstr>Cont.</vt:lpstr>
      <vt:lpstr>Agenda de hoje</vt:lpstr>
      <vt:lpstr>Slide 13</vt:lpstr>
      <vt:lpstr>O que nos espera?</vt:lpstr>
      <vt:lpstr>Enfoques / Conceitos</vt:lpstr>
      <vt:lpstr>QUAIS COMPETÊNCIAS SÃO NECESSÁRIAS?</vt:lpstr>
      <vt:lpstr>Competências Multidisciplinares</vt:lpstr>
      <vt:lpstr>Slide 18</vt:lpstr>
      <vt:lpstr>Como achamos que estamos?</vt:lpstr>
      <vt:lpstr>Slide 20</vt:lpstr>
      <vt:lpstr>Slide 21</vt:lpstr>
      <vt:lpstr>Sugestões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Marcos Serafim</dc:creator>
  <cp:lastModifiedBy>LENOVO USER</cp:lastModifiedBy>
  <cp:revision>189</cp:revision>
  <dcterms:created xsi:type="dcterms:W3CDTF">2010-05-27T13:08:38Z</dcterms:created>
  <dcterms:modified xsi:type="dcterms:W3CDTF">2014-04-11T19:08:25Z</dcterms:modified>
</cp:coreProperties>
</file>